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5" d="100"/>
          <a:sy n="75" d="100"/>
        </p:scale>
        <p:origin x="456" y="72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89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32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40.png"/><Relationship Id="rId5" Type="http://schemas.openxmlformats.org/officeDocument/2006/relationships/image" Target="../media/image90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34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89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32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56.png"/><Relationship Id="rId5" Type="http://schemas.openxmlformats.org/officeDocument/2006/relationships/image" Target="../media/image9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34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89.png"/><Relationship Id="rId7" Type="http://schemas.openxmlformats.org/officeDocument/2006/relationships/image" Target="../media/image152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32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70.png"/><Relationship Id="rId5" Type="http://schemas.openxmlformats.org/officeDocument/2006/relationships/image" Target="../media/image90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34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89.png"/><Relationship Id="rId21" Type="http://schemas.openxmlformats.org/officeDocument/2006/relationships/image" Target="../media/image183.png"/><Relationship Id="rId7" Type="http://schemas.openxmlformats.org/officeDocument/2006/relationships/image" Target="../media/image177.png"/><Relationship Id="rId12" Type="http://schemas.openxmlformats.org/officeDocument/2006/relationships/image" Target="../media/image180.png"/><Relationship Id="rId17" Type="http://schemas.openxmlformats.org/officeDocument/2006/relationships/image" Target="../media/image162.png"/><Relationship Id="rId2" Type="http://schemas.openxmlformats.org/officeDocument/2006/relationships/image" Target="../media/image32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56.png"/><Relationship Id="rId5" Type="http://schemas.openxmlformats.org/officeDocument/2006/relationships/image" Target="../media/image90.png"/><Relationship Id="rId15" Type="http://schemas.openxmlformats.org/officeDocument/2006/relationships/image" Target="../media/image181.png"/><Relationship Id="rId10" Type="http://schemas.openxmlformats.org/officeDocument/2006/relationships/image" Target="../media/image179.png"/><Relationship Id="rId19" Type="http://schemas.openxmlformats.org/officeDocument/2006/relationships/image" Target="../media/image182.png"/><Relationship Id="rId4" Type="http://schemas.openxmlformats.org/officeDocument/2006/relationships/image" Target="../media/image34.png"/><Relationship Id="rId9" Type="http://schemas.openxmlformats.org/officeDocument/2006/relationships/image" Target="../media/image178.png"/><Relationship Id="rId1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89.png"/><Relationship Id="rId21" Type="http://schemas.openxmlformats.org/officeDocument/2006/relationships/image" Target="../media/image197.png"/><Relationship Id="rId7" Type="http://schemas.openxmlformats.org/officeDocument/2006/relationships/image" Target="../media/image177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32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87.png"/><Relationship Id="rId5" Type="http://schemas.openxmlformats.org/officeDocument/2006/relationships/image" Target="../media/image90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34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26" Type="http://schemas.openxmlformats.org/officeDocument/2006/relationships/image" Target="../media/image221.png"/><Relationship Id="rId3" Type="http://schemas.openxmlformats.org/officeDocument/2006/relationships/image" Target="../media/image12.png"/><Relationship Id="rId21" Type="http://schemas.openxmlformats.org/officeDocument/2006/relationships/image" Target="../media/image217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220.png"/><Relationship Id="rId2" Type="http://schemas.openxmlformats.org/officeDocument/2006/relationships/image" Target="../media/image199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19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23" Type="http://schemas.openxmlformats.org/officeDocument/2006/relationships/image" Target="../media/image14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Relationship Id="rId27" Type="http://schemas.openxmlformats.org/officeDocument/2006/relationships/image" Target="../media/image22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237.png"/><Relationship Id="rId26" Type="http://schemas.openxmlformats.org/officeDocument/2006/relationships/image" Target="../media/image245.png"/><Relationship Id="rId3" Type="http://schemas.openxmlformats.org/officeDocument/2006/relationships/image" Target="../media/image224.png"/><Relationship Id="rId21" Type="http://schemas.openxmlformats.org/officeDocument/2006/relationships/image" Target="../media/image240.png"/><Relationship Id="rId34" Type="http://schemas.openxmlformats.org/officeDocument/2006/relationships/image" Target="../media/image253.png"/><Relationship Id="rId7" Type="http://schemas.openxmlformats.org/officeDocument/2006/relationships/image" Target="../media/image228.png"/><Relationship Id="rId12" Type="http://schemas.openxmlformats.org/officeDocument/2006/relationships/image" Target="../media/image232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2" Type="http://schemas.openxmlformats.org/officeDocument/2006/relationships/image" Target="../media/image223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1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5" Type="http://schemas.openxmlformats.org/officeDocument/2006/relationships/image" Target="../media/image226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10" Type="http://schemas.openxmlformats.org/officeDocument/2006/relationships/image" Target="../media/image230.png"/><Relationship Id="rId19" Type="http://schemas.openxmlformats.org/officeDocument/2006/relationships/image" Target="../media/image238.png"/><Relationship Id="rId31" Type="http://schemas.openxmlformats.org/officeDocument/2006/relationships/image" Target="../media/image250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8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29.png"/><Relationship Id="rId18" Type="http://schemas.openxmlformats.org/officeDocument/2006/relationships/image" Target="../media/image267.png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17" Type="http://schemas.openxmlformats.org/officeDocument/2006/relationships/image" Target="../media/image266.png"/><Relationship Id="rId2" Type="http://schemas.openxmlformats.org/officeDocument/2006/relationships/image" Target="../media/image254.png"/><Relationship Id="rId16" Type="http://schemas.openxmlformats.org/officeDocument/2006/relationships/image" Target="../media/image265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61.png"/><Relationship Id="rId5" Type="http://schemas.openxmlformats.org/officeDocument/2006/relationships/image" Target="../media/image34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19" Type="http://schemas.openxmlformats.org/officeDocument/2006/relationships/image" Target="../media/image268.png"/><Relationship Id="rId4" Type="http://schemas.openxmlformats.org/officeDocument/2006/relationships/image" Target="../media/image256.png"/><Relationship Id="rId9" Type="http://schemas.openxmlformats.org/officeDocument/2006/relationships/image" Target="../media/image259.png"/><Relationship Id="rId14" Type="http://schemas.openxmlformats.org/officeDocument/2006/relationships/image" Target="../media/image2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5.png"/><Relationship Id="rId18" Type="http://schemas.openxmlformats.org/officeDocument/2006/relationships/image" Target="../media/image263.png"/><Relationship Id="rId3" Type="http://schemas.openxmlformats.org/officeDocument/2006/relationships/image" Target="../media/image270.png"/><Relationship Id="rId21" Type="http://schemas.openxmlformats.org/officeDocument/2006/relationships/image" Target="../media/image280.png"/><Relationship Id="rId7" Type="http://schemas.openxmlformats.org/officeDocument/2006/relationships/image" Target="../media/image259.png"/><Relationship Id="rId12" Type="http://schemas.openxmlformats.org/officeDocument/2006/relationships/image" Target="../media/image274.png"/><Relationship Id="rId17" Type="http://schemas.openxmlformats.org/officeDocument/2006/relationships/image" Target="../media/image229.png"/><Relationship Id="rId2" Type="http://schemas.openxmlformats.org/officeDocument/2006/relationships/image" Target="../media/image269.png"/><Relationship Id="rId16" Type="http://schemas.openxmlformats.org/officeDocument/2006/relationships/image" Target="../media/image4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73.png"/><Relationship Id="rId24" Type="http://schemas.openxmlformats.org/officeDocument/2006/relationships/image" Target="../media/image232.png"/><Relationship Id="rId5" Type="http://schemas.openxmlformats.org/officeDocument/2006/relationships/image" Target="../media/image34.png"/><Relationship Id="rId15" Type="http://schemas.openxmlformats.org/officeDocument/2006/relationships/image" Target="../media/image277.png"/><Relationship Id="rId23" Type="http://schemas.openxmlformats.org/officeDocument/2006/relationships/image" Target="../media/image281.png"/><Relationship Id="rId10" Type="http://schemas.openxmlformats.org/officeDocument/2006/relationships/image" Target="../media/image272.png"/><Relationship Id="rId19" Type="http://schemas.openxmlformats.org/officeDocument/2006/relationships/image" Target="../media/image278.png"/><Relationship Id="rId4" Type="http://schemas.openxmlformats.org/officeDocument/2006/relationships/image" Target="../media/image256.png"/><Relationship Id="rId9" Type="http://schemas.openxmlformats.org/officeDocument/2006/relationships/image" Target="../media/image264.png"/><Relationship Id="rId14" Type="http://schemas.openxmlformats.org/officeDocument/2006/relationships/image" Target="../media/image276.png"/><Relationship Id="rId22" Type="http://schemas.openxmlformats.org/officeDocument/2006/relationships/image" Target="../media/image2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87.png"/><Relationship Id="rId18" Type="http://schemas.openxmlformats.org/officeDocument/2006/relationships/image" Target="../media/image288.png"/><Relationship Id="rId3" Type="http://schemas.openxmlformats.org/officeDocument/2006/relationships/image" Target="../media/image255.png"/><Relationship Id="rId21" Type="http://schemas.openxmlformats.org/officeDocument/2006/relationships/image" Target="../media/image279.png"/><Relationship Id="rId7" Type="http://schemas.openxmlformats.org/officeDocument/2006/relationships/image" Target="../media/image258.png"/><Relationship Id="rId12" Type="http://schemas.openxmlformats.org/officeDocument/2006/relationships/image" Target="../media/image286.png"/><Relationship Id="rId17" Type="http://schemas.openxmlformats.org/officeDocument/2006/relationships/image" Target="../media/image259.png"/><Relationship Id="rId2" Type="http://schemas.openxmlformats.org/officeDocument/2006/relationships/image" Target="../media/image282.png"/><Relationship Id="rId16" Type="http://schemas.openxmlformats.org/officeDocument/2006/relationships/image" Target="../media/image263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85.png"/><Relationship Id="rId5" Type="http://schemas.openxmlformats.org/officeDocument/2006/relationships/image" Target="../media/image34.png"/><Relationship Id="rId15" Type="http://schemas.openxmlformats.org/officeDocument/2006/relationships/image" Target="../media/image229.png"/><Relationship Id="rId10" Type="http://schemas.openxmlformats.org/officeDocument/2006/relationships/image" Target="../media/image284.png"/><Relationship Id="rId19" Type="http://schemas.openxmlformats.org/officeDocument/2006/relationships/image" Target="../media/image261.png"/><Relationship Id="rId4" Type="http://schemas.openxmlformats.org/officeDocument/2006/relationships/image" Target="../media/image256.png"/><Relationship Id="rId9" Type="http://schemas.openxmlformats.org/officeDocument/2006/relationships/image" Target="../media/image283.png"/><Relationship Id="rId14" Type="http://schemas.openxmlformats.org/officeDocument/2006/relationships/image" Target="../media/image45.png"/><Relationship Id="rId22" Type="http://schemas.openxmlformats.org/officeDocument/2006/relationships/image" Target="../media/image2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93.png"/><Relationship Id="rId18" Type="http://schemas.openxmlformats.org/officeDocument/2006/relationships/image" Target="../media/image297.png"/><Relationship Id="rId3" Type="http://schemas.openxmlformats.org/officeDocument/2006/relationships/image" Target="../media/image255.png"/><Relationship Id="rId21" Type="http://schemas.openxmlformats.org/officeDocument/2006/relationships/image" Target="../media/image229.png"/><Relationship Id="rId7" Type="http://schemas.openxmlformats.org/officeDocument/2006/relationships/image" Target="../media/image258.png"/><Relationship Id="rId12" Type="http://schemas.openxmlformats.org/officeDocument/2006/relationships/image" Target="../media/image279.png"/><Relationship Id="rId17" Type="http://schemas.openxmlformats.org/officeDocument/2006/relationships/image" Target="../media/image296.png"/><Relationship Id="rId2" Type="http://schemas.openxmlformats.org/officeDocument/2006/relationships/image" Target="../media/image290.png"/><Relationship Id="rId16" Type="http://schemas.openxmlformats.org/officeDocument/2006/relationships/image" Target="../media/image295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92.png"/><Relationship Id="rId5" Type="http://schemas.openxmlformats.org/officeDocument/2006/relationships/image" Target="../media/image34.png"/><Relationship Id="rId15" Type="http://schemas.openxmlformats.org/officeDocument/2006/relationships/image" Target="../media/image294.png"/><Relationship Id="rId10" Type="http://schemas.openxmlformats.org/officeDocument/2006/relationships/image" Target="../media/image261.png"/><Relationship Id="rId19" Type="http://schemas.openxmlformats.org/officeDocument/2006/relationships/image" Target="../media/image298.png"/><Relationship Id="rId4" Type="http://schemas.openxmlformats.org/officeDocument/2006/relationships/image" Target="../media/image256.png"/><Relationship Id="rId9" Type="http://schemas.openxmlformats.org/officeDocument/2006/relationships/image" Target="../media/image291.png"/><Relationship Id="rId14" Type="http://schemas.openxmlformats.org/officeDocument/2006/relationships/image" Target="../media/image264.png"/><Relationship Id="rId22" Type="http://schemas.openxmlformats.org/officeDocument/2006/relationships/image" Target="../media/image2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06.png"/><Relationship Id="rId18" Type="http://schemas.openxmlformats.org/officeDocument/2006/relationships/image" Target="../media/image30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2.png"/><Relationship Id="rId12" Type="http://schemas.openxmlformats.org/officeDocument/2006/relationships/image" Target="../media/image305.png"/><Relationship Id="rId17" Type="http://schemas.openxmlformats.org/officeDocument/2006/relationships/image" Target="../media/image14.png"/><Relationship Id="rId2" Type="http://schemas.openxmlformats.org/officeDocument/2006/relationships/video" Target="../media/media3.mp4"/><Relationship Id="rId16" Type="http://schemas.openxmlformats.org/officeDocument/2006/relationships/image" Target="../media/image308.png"/><Relationship Id="rId1" Type="http://schemas.microsoft.com/office/2007/relationships/media" Target="../media/media3.mp4"/><Relationship Id="rId6" Type="http://schemas.openxmlformats.org/officeDocument/2006/relationships/image" Target="../media/image301.png"/><Relationship Id="rId11" Type="http://schemas.openxmlformats.org/officeDocument/2006/relationships/image" Target="../media/image304.png"/><Relationship Id="rId5" Type="http://schemas.openxmlformats.org/officeDocument/2006/relationships/image" Target="../media/image300.png"/><Relationship Id="rId15" Type="http://schemas.openxmlformats.org/officeDocument/2006/relationships/image" Target="../media/image307.png"/><Relationship Id="rId10" Type="http://schemas.openxmlformats.org/officeDocument/2006/relationships/image" Target="../media/image303.png"/><Relationship Id="rId4" Type="http://schemas.openxmlformats.org/officeDocument/2006/relationships/image" Target="../media/image299.png"/><Relationship Id="rId9" Type="http://schemas.openxmlformats.org/officeDocument/2006/relationships/image" Target="../media/image200.png"/><Relationship Id="rId14" Type="http://schemas.openxmlformats.org/officeDocument/2006/relationships/image" Target="../media/image2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14.png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26" Type="http://schemas.openxmlformats.org/officeDocument/2006/relationships/image" Target="../media/image335.png"/><Relationship Id="rId39" Type="http://schemas.openxmlformats.org/officeDocument/2006/relationships/image" Target="../media/image348.png"/><Relationship Id="rId21" Type="http://schemas.openxmlformats.org/officeDocument/2006/relationships/image" Target="../media/image330.png"/><Relationship Id="rId34" Type="http://schemas.openxmlformats.org/officeDocument/2006/relationships/image" Target="../media/image343.png"/><Relationship Id="rId7" Type="http://schemas.openxmlformats.org/officeDocument/2006/relationships/image" Target="../media/image317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5" Type="http://schemas.openxmlformats.org/officeDocument/2006/relationships/image" Target="../media/image334.png"/><Relationship Id="rId33" Type="http://schemas.openxmlformats.org/officeDocument/2006/relationships/image" Target="../media/image342.png"/><Relationship Id="rId38" Type="http://schemas.openxmlformats.org/officeDocument/2006/relationships/image" Target="../media/image347.png"/><Relationship Id="rId2" Type="http://schemas.openxmlformats.org/officeDocument/2006/relationships/image" Target="../media/image313.png"/><Relationship Id="rId16" Type="http://schemas.openxmlformats.org/officeDocument/2006/relationships/image" Target="../media/image325.png"/><Relationship Id="rId20" Type="http://schemas.openxmlformats.org/officeDocument/2006/relationships/image" Target="../media/image329.png"/><Relationship Id="rId29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11" Type="http://schemas.openxmlformats.org/officeDocument/2006/relationships/image" Target="../media/image320.png"/><Relationship Id="rId24" Type="http://schemas.openxmlformats.org/officeDocument/2006/relationships/image" Target="../media/image333.png"/><Relationship Id="rId32" Type="http://schemas.openxmlformats.org/officeDocument/2006/relationships/image" Target="../media/image341.png"/><Relationship Id="rId37" Type="http://schemas.openxmlformats.org/officeDocument/2006/relationships/image" Target="../media/image346.png"/><Relationship Id="rId40" Type="http://schemas.openxmlformats.org/officeDocument/2006/relationships/image" Target="../media/image349.png"/><Relationship Id="rId5" Type="http://schemas.openxmlformats.org/officeDocument/2006/relationships/image" Target="../media/image315.png"/><Relationship Id="rId15" Type="http://schemas.openxmlformats.org/officeDocument/2006/relationships/image" Target="../media/image324.png"/><Relationship Id="rId23" Type="http://schemas.openxmlformats.org/officeDocument/2006/relationships/image" Target="../media/image332.png"/><Relationship Id="rId28" Type="http://schemas.openxmlformats.org/officeDocument/2006/relationships/image" Target="../media/image337.png"/><Relationship Id="rId36" Type="http://schemas.openxmlformats.org/officeDocument/2006/relationships/image" Target="../media/image345.png"/><Relationship Id="rId10" Type="http://schemas.openxmlformats.org/officeDocument/2006/relationships/image" Target="../media/image319.png"/><Relationship Id="rId19" Type="http://schemas.openxmlformats.org/officeDocument/2006/relationships/image" Target="../media/image328.png"/><Relationship Id="rId31" Type="http://schemas.openxmlformats.org/officeDocument/2006/relationships/image" Target="../media/image340.png"/><Relationship Id="rId4" Type="http://schemas.openxmlformats.org/officeDocument/2006/relationships/image" Target="../media/image12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Relationship Id="rId22" Type="http://schemas.openxmlformats.org/officeDocument/2006/relationships/image" Target="../media/image331.png"/><Relationship Id="rId27" Type="http://schemas.openxmlformats.org/officeDocument/2006/relationships/image" Target="../media/image336.png"/><Relationship Id="rId30" Type="http://schemas.openxmlformats.org/officeDocument/2006/relationships/image" Target="../media/image339.png"/><Relationship Id="rId35" Type="http://schemas.openxmlformats.org/officeDocument/2006/relationships/image" Target="../media/image344.png"/><Relationship Id="rId8" Type="http://schemas.openxmlformats.org/officeDocument/2006/relationships/image" Target="../media/image13.png"/><Relationship Id="rId3" Type="http://schemas.openxmlformats.org/officeDocument/2006/relationships/image" Target="../media/image3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.png"/><Relationship Id="rId7" Type="http://schemas.openxmlformats.org/officeDocument/2006/relationships/image" Target="../media/image35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10" Type="http://schemas.openxmlformats.org/officeDocument/2006/relationships/image" Target="../media/image11.png"/><Relationship Id="rId4" Type="http://schemas.openxmlformats.org/officeDocument/2006/relationships/image" Target="../media/image351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6.png"/><Relationship Id="rId21" Type="http://schemas.openxmlformats.org/officeDocument/2006/relationships/image" Target="../media/image60.png"/><Relationship Id="rId7" Type="http://schemas.openxmlformats.org/officeDocument/2006/relationships/image" Target="../media/image32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3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35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46.png"/><Relationship Id="rId21" Type="http://schemas.openxmlformats.org/officeDocument/2006/relationships/image" Target="../media/image81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7.png"/><Relationship Id="rId16" Type="http://schemas.openxmlformats.org/officeDocument/2006/relationships/image" Target="../media/image7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24" Type="http://schemas.openxmlformats.org/officeDocument/2006/relationships/image" Target="../media/image84.png"/><Relationship Id="rId5" Type="http://schemas.openxmlformats.org/officeDocument/2006/relationships/image" Target="../media/image35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34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86.png"/><Relationship Id="rId4" Type="http://schemas.openxmlformats.org/officeDocument/2006/relationships/image" Target="../media/image13.png"/><Relationship Id="rId9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89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image" Target="../media/image32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34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14.png"/><Relationship Id="rId21" Type="http://schemas.openxmlformats.org/officeDocument/2006/relationships/image" Target="../media/image127.png"/><Relationship Id="rId7" Type="http://schemas.openxmlformats.org/officeDocument/2006/relationships/image" Target="../media/image118.png"/><Relationship Id="rId12" Type="http://schemas.openxmlformats.org/officeDocument/2006/relationships/image" Target="../media/image45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13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90.png"/><Relationship Id="rId24" Type="http://schemas.openxmlformats.org/officeDocument/2006/relationships/image" Target="../media/image130.png"/><Relationship Id="rId5" Type="http://schemas.openxmlformats.org/officeDocument/2006/relationships/image" Target="../media/image116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34.png"/><Relationship Id="rId19" Type="http://schemas.openxmlformats.org/officeDocument/2006/relationships/image" Target="../media/image125.png"/><Relationship Id="rId4" Type="http://schemas.openxmlformats.org/officeDocument/2006/relationships/image" Target="../media/image115.png"/><Relationship Id="rId9" Type="http://schemas.openxmlformats.org/officeDocument/2006/relationships/image" Target="../media/image89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E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896" y="8839264"/>
            <a:ext cx="18526274" cy="55513"/>
            <a:chOff x="-147896" y="8839264"/>
            <a:chExt cx="18526274" cy="555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6" y="8839264"/>
              <a:ext cx="18526274" cy="555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277" y="9371966"/>
            <a:ext cx="1750922" cy="495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8764" y="689741"/>
            <a:ext cx="18857143" cy="56504"/>
            <a:chOff x="-478764" y="689741"/>
            <a:chExt cx="18857143" cy="56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8764" y="689741"/>
              <a:ext cx="18857143" cy="565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73688" y="4178879"/>
            <a:ext cx="12144013" cy="577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73213" y="3337869"/>
            <a:ext cx="10539288" cy="2912362"/>
            <a:chOff x="3873213" y="3337869"/>
            <a:chExt cx="10539288" cy="2912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3960" y="1970427"/>
              <a:ext cx="21078577" cy="582472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3213" y="3337869"/>
              <a:ext cx="10539288" cy="29123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0114" y="2938460"/>
            <a:ext cx="20254282" cy="118413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4580" y="-268307"/>
            <a:ext cx="22712117" cy="169545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84138" y="6467970"/>
            <a:ext cx="6917439" cy="665430"/>
            <a:chOff x="5684138" y="6467970"/>
            <a:chExt cx="6917439" cy="66543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83470" y="6502821"/>
              <a:ext cx="347329" cy="592652"/>
              <a:chOff x="12183470" y="6502821"/>
              <a:chExt cx="347329" cy="59265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900000">
                <a:off x="12183470" y="6502821"/>
                <a:ext cx="347329" cy="5926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59089" y="6504360"/>
              <a:ext cx="347329" cy="592652"/>
              <a:chOff x="5759089" y="6504360"/>
              <a:chExt cx="347329" cy="59265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960000">
                <a:off x="5759089" y="6504360"/>
                <a:ext cx="347329" cy="59265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424858" y="3501524"/>
            <a:ext cx="592014" cy="653833"/>
            <a:chOff x="5424858" y="3501524"/>
            <a:chExt cx="592014" cy="653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4858" y="3501524"/>
              <a:ext cx="592014" cy="6538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22234" y="2187371"/>
            <a:ext cx="336264" cy="336264"/>
            <a:chOff x="11922234" y="2187371"/>
            <a:chExt cx="336264" cy="3362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22234" y="2187371"/>
              <a:ext cx="336264" cy="3362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70055" y="3337869"/>
            <a:ext cx="592014" cy="653833"/>
            <a:chOff x="13270055" y="3337869"/>
            <a:chExt cx="592014" cy="6538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70055" y="3337869"/>
              <a:ext cx="592014" cy="6538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29049" y="2737136"/>
            <a:ext cx="336264" cy="336264"/>
            <a:chOff x="4829049" y="2737136"/>
            <a:chExt cx="336264" cy="3362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049" y="2737136"/>
              <a:ext cx="336264" cy="3362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69801" y="2712018"/>
            <a:ext cx="336264" cy="336264"/>
            <a:chOff x="9769801" y="2712018"/>
            <a:chExt cx="336264" cy="33626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69801" y="2712018"/>
              <a:ext cx="336264" cy="336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93392" y="544276"/>
            <a:ext cx="1064191" cy="487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38605" y="2252629"/>
            <a:ext cx="5455847" cy="1855270"/>
            <a:chOff x="6838605" y="2252629"/>
            <a:chExt cx="5455847" cy="18552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514965" y="1885204"/>
              <a:ext cx="7028896" cy="340936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344672" y="1758697"/>
              <a:ext cx="7021755" cy="3409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8348" y="4836313"/>
            <a:ext cx="4015071" cy="4015071"/>
            <a:chOff x="1788348" y="4836313"/>
            <a:chExt cx="4015071" cy="40150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88348" y="4836313"/>
              <a:ext cx="4015071" cy="4015071"/>
              <a:chOff x="1788348" y="4836313"/>
              <a:chExt cx="4015071" cy="401507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-66313" y="2981652"/>
                <a:ext cx="8030141" cy="8030141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788348" y="4836313"/>
                <a:ext cx="4015071" cy="40150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636886" y="5167975"/>
              <a:ext cx="2213799" cy="2099587"/>
              <a:chOff x="2636886" y="5167975"/>
              <a:chExt cx="2213799" cy="20995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2636886" y="5167975"/>
                <a:ext cx="2213799" cy="209958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979493" y="7607319"/>
              <a:ext cx="3921888" cy="1028674"/>
            </a:xfrm>
            <a:prstGeom prst="rect">
              <a:avLst/>
            </a:prstGeom>
          </p:spPr>
        </p:pic>
      </p:grpSp>
      <p:grpSp>
        <p:nvGrpSpPr>
          <p:cNvPr id="1016" name="그룹 1015"/>
          <p:cNvGrpSpPr/>
          <p:nvPr/>
        </p:nvGrpSpPr>
        <p:grpSpPr>
          <a:xfrm>
            <a:off x="6959248" y="2981652"/>
            <a:ext cx="8030140" cy="8030141"/>
            <a:chOff x="6959247" y="2981652"/>
            <a:chExt cx="8030140" cy="803014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959247" y="2981652"/>
              <a:ext cx="8030141" cy="8030141"/>
              <a:chOff x="6959248" y="2981652"/>
              <a:chExt cx="8030141" cy="803014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6959248" y="2981652"/>
                <a:ext cx="8030141" cy="8030141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8813909" y="4836313"/>
                <a:ext cx="4015071" cy="401507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875894" y="7619881"/>
              <a:ext cx="3632380" cy="102867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285697" y="5130298"/>
              <a:ext cx="3071472" cy="2202284"/>
              <a:chOff x="9285697" y="5130298"/>
              <a:chExt cx="3071472" cy="220228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9285697" y="5130298"/>
                <a:ext cx="3071472" cy="22022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841443" y="6379619"/>
            <a:ext cx="978694" cy="978694"/>
            <a:chOff x="6841443" y="6379619"/>
            <a:chExt cx="978694" cy="9786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841443" y="6379619"/>
              <a:ext cx="978694" cy="9786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24222" y="6231440"/>
            <a:ext cx="962600" cy="962600"/>
            <a:chOff x="13724222" y="6231440"/>
            <a:chExt cx="962600" cy="96260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724222" y="6231440"/>
              <a:ext cx="962600" cy="962600"/>
              <a:chOff x="13724222" y="6231440"/>
              <a:chExt cx="962600" cy="9626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3724222" y="6231440"/>
                <a:ext cx="962600" cy="96260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908982" y="6511012"/>
              <a:ext cx="588523" cy="403456"/>
              <a:chOff x="13908982" y="6511012"/>
              <a:chExt cx="588523" cy="40345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13908982" y="6511012"/>
                <a:ext cx="588523" cy="40345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6"/>
          <p:cNvGrpSpPr/>
          <p:nvPr/>
        </p:nvGrpSpPr>
        <p:grpSpPr>
          <a:xfrm>
            <a:off x="14331080" y="3223642"/>
            <a:ext cx="4585326" cy="7164572"/>
            <a:chOff x="14331080" y="3223642"/>
            <a:chExt cx="4585326" cy="716457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331080" y="3223642"/>
              <a:ext cx="4585326" cy="7164572"/>
              <a:chOff x="14331080" y="3223642"/>
              <a:chExt cx="4585326" cy="716457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5400000">
                <a:off x="13041457" y="4513265"/>
                <a:ext cx="7164572" cy="4585326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 rot="5400000">
                <a:off x="14745307" y="5572303"/>
                <a:ext cx="3582286" cy="229266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404310" y="5249338"/>
              <a:ext cx="2619735" cy="3314393"/>
              <a:chOff x="15404311" y="5249338"/>
              <a:chExt cx="2619735" cy="331439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5466268" y="5249338"/>
                <a:ext cx="2557778" cy="3267106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5404311" y="5296625"/>
                <a:ext cx="2557778" cy="326710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16" grpId="2" animBg="1"/>
      <p:bldP spid="1010" grpId="1" animBg="1"/>
      <p:bldP spid="1011" grpId="3" animBg="1"/>
      <p:bldP spid="1017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93392" y="544276"/>
            <a:ext cx="1157078" cy="487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7999" y="3037592"/>
            <a:ext cx="6171429" cy="6020054"/>
            <a:chOff x="1527999" y="3037592"/>
            <a:chExt cx="6171429" cy="6020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27999" y="3037592"/>
              <a:ext cx="6171429" cy="6020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2761" y="5464965"/>
            <a:ext cx="5973521" cy="1494985"/>
            <a:chOff x="1632761" y="5464965"/>
            <a:chExt cx="5973521" cy="1494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85934" y="5318137"/>
              <a:ext cx="6390003" cy="182849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48517" y="5154429"/>
              <a:ext cx="7496104" cy="2807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30336" y="2698892"/>
            <a:ext cx="2213108" cy="1202776"/>
            <a:chOff x="4230336" y="2698892"/>
            <a:chExt cx="2213108" cy="12027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7640000">
              <a:off x="4230336" y="2698892"/>
              <a:ext cx="2213108" cy="12027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241916" y="1824224"/>
            <a:ext cx="3154150" cy="11834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51222" y="4544162"/>
            <a:ext cx="5542211" cy="73975"/>
            <a:chOff x="11351223" y="4544162"/>
            <a:chExt cx="5542211" cy="739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351223" y="4544162"/>
              <a:ext cx="5542211" cy="739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51222" y="6889504"/>
            <a:ext cx="5542211" cy="73975"/>
            <a:chOff x="11351223" y="6889504"/>
            <a:chExt cx="5542211" cy="739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351223" y="6889504"/>
              <a:ext cx="5542211" cy="73975"/>
            </a:xfrm>
            <a:prstGeom prst="rect">
              <a:avLst/>
            </a:prstGeom>
          </p:spPr>
        </p:pic>
      </p:grpSp>
      <p:grpSp>
        <p:nvGrpSpPr>
          <p:cNvPr id="1013" name="그룹 1012"/>
          <p:cNvGrpSpPr/>
          <p:nvPr/>
        </p:nvGrpSpPr>
        <p:grpSpPr>
          <a:xfrm>
            <a:off x="11376424" y="2669893"/>
            <a:ext cx="3843817" cy="1477170"/>
            <a:chOff x="11376424" y="2669893"/>
            <a:chExt cx="3843817" cy="14771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376424" y="2669893"/>
              <a:ext cx="1477170" cy="1477170"/>
              <a:chOff x="11376424" y="2669893"/>
              <a:chExt cx="1477170" cy="147717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376424" y="2669893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3142410" y="3199496"/>
              <a:ext cx="2077831" cy="520300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1592938" y="2826585"/>
              <a:ext cx="1065637" cy="1024040"/>
            </a:xfrm>
            <a:prstGeom prst="rect">
              <a:avLst/>
            </a:prstGeom>
          </p:spPr>
        </p:pic>
      </p:grpSp>
      <p:grpSp>
        <p:nvGrpSpPr>
          <p:cNvPr id="1014" name="그룹 1013"/>
          <p:cNvGrpSpPr/>
          <p:nvPr/>
        </p:nvGrpSpPr>
        <p:grpSpPr>
          <a:xfrm>
            <a:off x="11376424" y="5015236"/>
            <a:ext cx="4729089" cy="1477170"/>
            <a:chOff x="11376424" y="5015236"/>
            <a:chExt cx="4729089" cy="14771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376424" y="5015236"/>
              <a:ext cx="1477170" cy="1477170"/>
              <a:chOff x="11376424" y="5015236"/>
              <a:chExt cx="1477170" cy="147717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1376424" y="5015236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592937" y="5152581"/>
              <a:ext cx="1105290" cy="102404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3139364" y="5450820"/>
              <a:ext cx="2966149" cy="490497"/>
            </a:xfrm>
            <a:prstGeom prst="rect">
              <a:avLst/>
            </a:prstGeom>
          </p:spPr>
        </p:pic>
      </p:grpSp>
      <p:grpSp>
        <p:nvGrpSpPr>
          <p:cNvPr id="1015" name="그룹 1014"/>
          <p:cNvGrpSpPr/>
          <p:nvPr/>
        </p:nvGrpSpPr>
        <p:grpSpPr>
          <a:xfrm>
            <a:off x="11376424" y="7360578"/>
            <a:ext cx="4052745" cy="1477170"/>
            <a:chOff x="11376424" y="7360578"/>
            <a:chExt cx="4052745" cy="147717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376424" y="7360578"/>
              <a:ext cx="1477170" cy="1477170"/>
              <a:chOff x="11376424" y="7360578"/>
              <a:chExt cx="1477170" cy="14771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376424" y="7360578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1592938" y="7465122"/>
              <a:ext cx="1109381" cy="112474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3142411" y="7862411"/>
              <a:ext cx="2286758" cy="5203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 animBg="1"/>
      <p:bldP spid="1013" grpId="1" animBg="1"/>
      <p:bldP spid="1014" grpId="2" animBg="1"/>
      <p:bldP spid="1015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93392" y="544276"/>
            <a:ext cx="1157078" cy="487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77008" y="2277774"/>
            <a:ext cx="6862896" cy="1704510"/>
            <a:chOff x="1777008" y="2277774"/>
            <a:chExt cx="6862896" cy="17045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77008" y="2277774"/>
              <a:ext cx="6862896" cy="1704510"/>
              <a:chOff x="1777008" y="2277774"/>
              <a:chExt cx="6862896" cy="17045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777008" y="2277774"/>
                <a:ext cx="6862896" cy="170451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499700" y="2634869"/>
              <a:ext cx="5319003" cy="1088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9356" y="5142857"/>
            <a:ext cx="2931986" cy="2680886"/>
            <a:chOff x="14379356" y="5142857"/>
            <a:chExt cx="2931986" cy="26808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4379356" y="5142857"/>
              <a:ext cx="2931986" cy="26808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0644" y="6125802"/>
            <a:ext cx="7270695" cy="1141998"/>
            <a:chOff x="6270644" y="6125802"/>
            <a:chExt cx="7270695" cy="11419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270644" y="6125802"/>
              <a:ext cx="7270695" cy="11419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181481" y="5204456"/>
            <a:ext cx="1867371" cy="10099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42677" y="5142857"/>
            <a:ext cx="2762818" cy="2564957"/>
            <a:chOff x="2642677" y="5142857"/>
            <a:chExt cx="2762818" cy="25649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642677" y="5142857"/>
              <a:ext cx="2762818" cy="25649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849608" y="5201900"/>
            <a:ext cx="1867372" cy="10099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00837" y="8134261"/>
            <a:ext cx="1810309" cy="1284756"/>
            <a:chOff x="9000837" y="8134261"/>
            <a:chExt cx="1810309" cy="12847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874205" y="8007629"/>
              <a:ext cx="1984128" cy="145669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766009" y="7899433"/>
              <a:ext cx="2828341" cy="2300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48485" y="7155356"/>
            <a:ext cx="715013" cy="1117208"/>
            <a:chOff x="9548485" y="7155356"/>
            <a:chExt cx="715013" cy="11172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 rot="5400000">
              <a:off x="9548485" y="7155356"/>
              <a:ext cx="715013" cy="11172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9" grpId="0" animBg="1"/>
      <p:bldP spid="10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93392" y="544276"/>
            <a:ext cx="1617844" cy="487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7999" y="3037592"/>
            <a:ext cx="6171429" cy="6020054"/>
            <a:chOff x="1527999" y="3037592"/>
            <a:chExt cx="6171429" cy="6020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27999" y="3037592"/>
              <a:ext cx="6171429" cy="6020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095" y="5305431"/>
            <a:ext cx="6077121" cy="1472237"/>
            <a:chOff x="1566095" y="5305431"/>
            <a:chExt cx="6077121" cy="14722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30163" y="5158603"/>
              <a:ext cx="6028318" cy="166698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74554" y="5025333"/>
              <a:ext cx="7007169" cy="2645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30336" y="2698892"/>
            <a:ext cx="2213108" cy="1202776"/>
            <a:chOff x="4230336" y="2698892"/>
            <a:chExt cx="2213108" cy="12027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7640000">
              <a:off x="4230336" y="2698892"/>
              <a:ext cx="2213108" cy="12027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107112" y="1955883"/>
            <a:ext cx="4045793" cy="13646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51222" y="4544162"/>
            <a:ext cx="5542211" cy="73975"/>
            <a:chOff x="11351223" y="4544162"/>
            <a:chExt cx="5542211" cy="739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351223" y="4544162"/>
              <a:ext cx="5542211" cy="739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51222" y="6889504"/>
            <a:ext cx="5542211" cy="73975"/>
            <a:chOff x="11351223" y="6889504"/>
            <a:chExt cx="5542211" cy="739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351223" y="6889504"/>
              <a:ext cx="5542211" cy="73975"/>
            </a:xfrm>
            <a:prstGeom prst="rect">
              <a:avLst/>
            </a:prstGeom>
          </p:spPr>
        </p:pic>
      </p:grpSp>
      <p:grpSp>
        <p:nvGrpSpPr>
          <p:cNvPr id="1013" name="그룹 1012"/>
          <p:cNvGrpSpPr/>
          <p:nvPr/>
        </p:nvGrpSpPr>
        <p:grpSpPr>
          <a:xfrm>
            <a:off x="11376424" y="2669893"/>
            <a:ext cx="4903813" cy="1477170"/>
            <a:chOff x="11376424" y="2669893"/>
            <a:chExt cx="4903813" cy="14771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376424" y="2669893"/>
              <a:ext cx="1477170" cy="1477170"/>
              <a:chOff x="11376424" y="2669893"/>
              <a:chExt cx="1477170" cy="147717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376424" y="2669893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3142436" y="3199494"/>
              <a:ext cx="3137801" cy="490497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1592938" y="2826585"/>
              <a:ext cx="1065637" cy="1024040"/>
            </a:xfrm>
            <a:prstGeom prst="rect">
              <a:avLst/>
            </a:prstGeom>
          </p:spPr>
        </p:pic>
      </p:grpSp>
      <p:grpSp>
        <p:nvGrpSpPr>
          <p:cNvPr id="1014" name="그룹 1013"/>
          <p:cNvGrpSpPr/>
          <p:nvPr/>
        </p:nvGrpSpPr>
        <p:grpSpPr>
          <a:xfrm>
            <a:off x="11376424" y="5015236"/>
            <a:ext cx="4268183" cy="1477170"/>
            <a:chOff x="11376424" y="5015236"/>
            <a:chExt cx="4268183" cy="14771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376424" y="5015236"/>
              <a:ext cx="1477170" cy="1477170"/>
              <a:chOff x="11376424" y="5015236"/>
              <a:chExt cx="1477170" cy="147717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1376424" y="5015236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592937" y="5152581"/>
              <a:ext cx="1105290" cy="102404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3139402" y="5450821"/>
              <a:ext cx="2505205" cy="489940"/>
            </a:xfrm>
            <a:prstGeom prst="rect">
              <a:avLst/>
            </a:prstGeom>
          </p:spPr>
        </p:pic>
      </p:grpSp>
      <p:grpSp>
        <p:nvGrpSpPr>
          <p:cNvPr id="1015" name="그룹 1014"/>
          <p:cNvGrpSpPr/>
          <p:nvPr/>
        </p:nvGrpSpPr>
        <p:grpSpPr>
          <a:xfrm>
            <a:off x="11376424" y="7360578"/>
            <a:ext cx="3855742" cy="1477170"/>
            <a:chOff x="11376424" y="7360578"/>
            <a:chExt cx="3855742" cy="147717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376424" y="7360578"/>
              <a:ext cx="1477170" cy="1477170"/>
              <a:chOff x="11376424" y="7360578"/>
              <a:chExt cx="1477170" cy="14771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376424" y="7360578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1592938" y="7465122"/>
              <a:ext cx="1109381" cy="112474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3142436" y="7862410"/>
              <a:ext cx="2089730" cy="4899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 animBg="1"/>
      <p:bldP spid="1013" grpId="1" animBg="1"/>
      <p:bldP spid="1014" grpId="2" animBg="1"/>
      <p:bldP spid="1015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93392" y="544276"/>
            <a:ext cx="1617844" cy="487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70411" y="3200334"/>
            <a:ext cx="5269493" cy="5269493"/>
            <a:chOff x="3370411" y="3200334"/>
            <a:chExt cx="5269493" cy="5269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370411" y="3200334"/>
              <a:ext cx="5269493" cy="52694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221820" y="5140556"/>
            <a:ext cx="4020728" cy="1713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1462" y="3313364"/>
            <a:ext cx="2172309" cy="1209047"/>
            <a:chOff x="2221462" y="3313364"/>
            <a:chExt cx="2172309" cy="1209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21462" y="3313364"/>
              <a:ext cx="2172309" cy="1209047"/>
              <a:chOff x="2221462" y="3313364"/>
              <a:chExt cx="2172309" cy="120904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2221462" y="3313364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2499776" y="3631023"/>
              <a:ext cx="1646193" cy="5841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3876" y="5305910"/>
            <a:ext cx="2172309" cy="1209047"/>
            <a:chOff x="1643876" y="5305910"/>
            <a:chExt cx="2172309" cy="120904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3876" y="5305910"/>
              <a:ext cx="2172309" cy="1209047"/>
              <a:chOff x="1643876" y="5305910"/>
              <a:chExt cx="2172309" cy="120904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643876" y="5305910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081239" y="5623578"/>
              <a:ext cx="1295664" cy="5841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21462" y="7235662"/>
            <a:ext cx="2172309" cy="1209047"/>
            <a:chOff x="2221462" y="7235662"/>
            <a:chExt cx="2172309" cy="120904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221462" y="7235662"/>
              <a:ext cx="2172309" cy="1209047"/>
              <a:chOff x="2221462" y="7235662"/>
              <a:chExt cx="2172309" cy="120904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2221462" y="7235662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546624" y="7535398"/>
              <a:ext cx="1586790" cy="5877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72269" y="3242615"/>
            <a:ext cx="5269493" cy="5269493"/>
            <a:chOff x="11072269" y="3242615"/>
            <a:chExt cx="5269493" cy="52694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072269" y="3242615"/>
              <a:ext cx="5269493" cy="526949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923706" y="5182836"/>
            <a:ext cx="4122273" cy="17614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144391" y="3158053"/>
            <a:ext cx="2172309" cy="1209047"/>
            <a:chOff x="15144391" y="3158053"/>
            <a:chExt cx="2172309" cy="120904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144391" y="3158053"/>
              <a:ext cx="2172309" cy="1209047"/>
              <a:chOff x="15144391" y="3158053"/>
              <a:chExt cx="2172309" cy="120904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5144391" y="3158053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5279781" y="3475708"/>
              <a:ext cx="1916076" cy="5877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14373" y="5272838"/>
            <a:ext cx="2172309" cy="1209047"/>
            <a:chOff x="15914373" y="5272838"/>
            <a:chExt cx="2172309" cy="120904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914373" y="5272838"/>
              <a:ext cx="2172309" cy="1209047"/>
              <a:chOff x="15914373" y="5272838"/>
              <a:chExt cx="2172309" cy="120904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5914373" y="5272838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5874880" y="5590509"/>
              <a:ext cx="2134435" cy="587704"/>
            </a:xfrm>
            <a:prstGeom prst="rect">
              <a:avLst/>
            </a:prstGeom>
          </p:spPr>
        </p:pic>
      </p:grpSp>
      <p:grpSp>
        <p:nvGrpSpPr>
          <p:cNvPr id="1018" name="그룹 1017"/>
          <p:cNvGrpSpPr/>
          <p:nvPr/>
        </p:nvGrpSpPr>
        <p:grpSpPr>
          <a:xfrm>
            <a:off x="15182068" y="7215149"/>
            <a:ext cx="2172308" cy="1209047"/>
            <a:chOff x="15182068" y="7215149"/>
            <a:chExt cx="2172308" cy="120904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182068" y="7215149"/>
              <a:ext cx="2172309" cy="1209047"/>
              <a:chOff x="15182068" y="7215149"/>
              <a:chExt cx="2172309" cy="120904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5182068" y="7215149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5503005" y="7514885"/>
              <a:ext cx="1638230" cy="5877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142857" y="5305910"/>
            <a:ext cx="1385655" cy="1385655"/>
            <a:chOff x="9142857" y="5305910"/>
            <a:chExt cx="1385655" cy="138565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9142857" y="5305910"/>
              <a:ext cx="1385655" cy="13856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07" grpId="1" animBg="1"/>
      <p:bldP spid="1009" grpId="2" animBg="1"/>
      <p:bldP spid="1012" grpId="3" animBg="1"/>
      <p:bldP spid="1014" grpId="4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83407" y="-538240"/>
            <a:ext cx="7140403" cy="11871573"/>
            <a:chOff x="11583407" y="-538240"/>
            <a:chExt cx="7140403" cy="11871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3407" y="-538240"/>
              <a:ext cx="7140403" cy="11871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67043" y="8004815"/>
            <a:ext cx="4975985" cy="915011"/>
            <a:chOff x="2167043" y="8004815"/>
            <a:chExt cx="4975985" cy="9150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67043" y="8004815"/>
              <a:ext cx="4975985" cy="915011"/>
              <a:chOff x="2167043" y="8004815"/>
              <a:chExt cx="4975985" cy="915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67043" y="8004815"/>
                <a:ext cx="4975985" cy="91501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5263" y="8185479"/>
              <a:ext cx="4698584" cy="4310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507" y="376680"/>
            <a:ext cx="1415187" cy="7052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1214" y="3056796"/>
            <a:ext cx="4597073" cy="1004517"/>
            <a:chOff x="1431214" y="3056796"/>
            <a:chExt cx="4597073" cy="10045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31214" y="3056796"/>
              <a:ext cx="4597073" cy="1004517"/>
              <a:chOff x="1431214" y="3056796"/>
              <a:chExt cx="4597073" cy="100451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1214" y="3056796"/>
                <a:ext cx="4597073" cy="100451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672" y="3255134"/>
              <a:ext cx="3496013" cy="474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8329" y="3720296"/>
            <a:ext cx="2367099" cy="852773"/>
            <a:chOff x="6498329" y="3720296"/>
            <a:chExt cx="2367099" cy="8527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98329" y="3720296"/>
              <a:ext cx="2367099" cy="852773"/>
              <a:chOff x="6498329" y="3720296"/>
              <a:chExt cx="2367099" cy="85277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98329" y="3720296"/>
                <a:ext cx="2367099" cy="85277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75029" y="3866447"/>
              <a:ext cx="2113943" cy="402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46715" y="4985307"/>
            <a:ext cx="4184538" cy="958000"/>
            <a:chOff x="6246715" y="4985307"/>
            <a:chExt cx="4184538" cy="9580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246715" y="4985307"/>
              <a:ext cx="4184538" cy="958000"/>
              <a:chOff x="6246715" y="4985307"/>
              <a:chExt cx="4184538" cy="9580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46715" y="4985307"/>
                <a:ext cx="4184538" cy="95800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8142" y="5174470"/>
              <a:ext cx="3303458" cy="4520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8895" y="4573068"/>
            <a:ext cx="3773145" cy="824479"/>
            <a:chOff x="2028895" y="4573068"/>
            <a:chExt cx="3773145" cy="82447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028895" y="4573068"/>
              <a:ext cx="3773145" cy="824479"/>
              <a:chOff x="2028895" y="4573068"/>
              <a:chExt cx="3773145" cy="8244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28895" y="4573068"/>
                <a:ext cx="3773145" cy="82447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66331" y="4735860"/>
              <a:ext cx="3305837" cy="3899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08305" y="5797881"/>
            <a:ext cx="2871855" cy="969906"/>
            <a:chOff x="2708305" y="5797881"/>
            <a:chExt cx="2871855" cy="9699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708305" y="5797881"/>
              <a:ext cx="2871847" cy="969906"/>
              <a:chOff x="2708305" y="5797881"/>
              <a:chExt cx="2871847" cy="9699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08305" y="5797881"/>
                <a:ext cx="2871847" cy="96990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2556" y="5968720"/>
              <a:ext cx="2457272" cy="4587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51478" y="6767787"/>
            <a:ext cx="4060801" cy="887335"/>
            <a:chOff x="5651478" y="6767787"/>
            <a:chExt cx="4060801" cy="88733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651478" y="6767787"/>
              <a:ext cx="4060801" cy="887335"/>
              <a:chOff x="5651478" y="6767787"/>
              <a:chExt cx="4060801" cy="88733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651478" y="6767787"/>
                <a:ext cx="4060801" cy="88733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99401" y="6931858"/>
              <a:ext cx="3687697" cy="4175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128758" y="2145257"/>
            <a:ext cx="4420451" cy="1012010"/>
            <a:chOff x="6128758" y="2145257"/>
            <a:chExt cx="4420451" cy="101201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128758" y="2145257"/>
              <a:ext cx="4420451" cy="1012010"/>
              <a:chOff x="6128758" y="2145257"/>
              <a:chExt cx="4420451" cy="101201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28758" y="2145257"/>
                <a:ext cx="4420451" cy="101201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4221" y="2345077"/>
              <a:ext cx="3522089" cy="47756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0458" y="1003030"/>
            <a:ext cx="4569567" cy="48784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72362" y="-20592"/>
            <a:ext cx="756533" cy="352381"/>
            <a:chOff x="1272362" y="-20592"/>
            <a:chExt cx="756533" cy="35238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72362" y="-20592"/>
              <a:ext cx="756533" cy="352381"/>
              <a:chOff x="1272362" y="-20592"/>
              <a:chExt cx="756533" cy="35238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72362" y="-20592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0576" y="-86445"/>
              <a:ext cx="926991" cy="5802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700566" y="527035"/>
            <a:ext cx="4604671" cy="9231645"/>
            <a:chOff x="12700566" y="527035"/>
            <a:chExt cx="4604671" cy="923164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700566" y="527035"/>
              <a:ext cx="4604671" cy="9231645"/>
              <a:chOff x="12700566" y="527035"/>
              <a:chExt cx="4604671" cy="923164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700566" y="527035"/>
                <a:ext cx="4604671" cy="923164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941319" y="1063291"/>
              <a:ext cx="4140432" cy="8226820"/>
              <a:chOff x="12941319" y="1063291"/>
              <a:chExt cx="4140432" cy="822682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941319" y="1063291"/>
                <a:ext cx="4140432" cy="82268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9675" y="6171429"/>
            <a:ext cx="19285064" cy="5019048"/>
            <a:chOff x="-499675" y="6171429"/>
            <a:chExt cx="19285064" cy="5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499675" y="6171429"/>
              <a:ext cx="19285064" cy="5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2932" y="420488"/>
            <a:ext cx="3537305" cy="3537305"/>
            <a:chOff x="7092932" y="420488"/>
            <a:chExt cx="3537305" cy="35373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92932" y="420488"/>
              <a:ext cx="3537305" cy="3537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5094" y="420488"/>
            <a:ext cx="3537305" cy="3537305"/>
            <a:chOff x="10715094" y="420488"/>
            <a:chExt cx="3537305" cy="3537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715094" y="420488"/>
              <a:ext cx="3537305" cy="35373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37256" y="420488"/>
            <a:ext cx="3537305" cy="3537305"/>
            <a:chOff x="14337256" y="420488"/>
            <a:chExt cx="3537305" cy="35373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337256" y="420488"/>
              <a:ext cx="3537305" cy="35373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7277" y="6743068"/>
            <a:ext cx="4091111" cy="12757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9507" y="376680"/>
            <a:ext cx="1800175" cy="706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8229" y="6171429"/>
            <a:ext cx="756533" cy="352381"/>
            <a:chOff x="1348229" y="6171429"/>
            <a:chExt cx="756533" cy="3523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48229" y="6171429"/>
              <a:ext cx="756533" cy="352381"/>
              <a:chOff x="1348229" y="6171429"/>
              <a:chExt cx="756533" cy="35238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348229" y="6171429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66442" y="6105576"/>
              <a:ext cx="962962" cy="5802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30458" y="993506"/>
            <a:ext cx="4192826" cy="487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28" name="그룹 1027"/>
          <p:cNvGrpSpPr/>
          <p:nvPr/>
        </p:nvGrpSpPr>
        <p:grpSpPr>
          <a:xfrm>
            <a:off x="8160104" y="5749764"/>
            <a:ext cx="3250840" cy="3938528"/>
            <a:chOff x="8160103" y="5749764"/>
            <a:chExt cx="3250840" cy="393852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160103" y="6437451"/>
              <a:ext cx="3250841" cy="3250841"/>
              <a:chOff x="8160104" y="6437451"/>
              <a:chExt cx="3250841" cy="325084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8160104" y="6437451"/>
                <a:ext cx="3250841" cy="325084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858882" y="7814241"/>
              <a:ext cx="1617865" cy="50651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513641" y="8382424"/>
              <a:ext cx="2496614" cy="72649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574281" y="5749764"/>
              <a:ext cx="2460582" cy="2077777"/>
              <a:chOff x="8574281" y="5749764"/>
              <a:chExt cx="2460582" cy="207777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74281" y="5749764"/>
                <a:ext cx="1438788" cy="1976453"/>
                <a:chOff x="8574281" y="5749764"/>
                <a:chExt cx="1438788" cy="197645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8574281" y="5749764"/>
                  <a:ext cx="1438788" cy="197645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9955718" y="5998803"/>
                <a:ext cx="1079145" cy="1828738"/>
                <a:chOff x="9955718" y="5998803"/>
                <a:chExt cx="1079145" cy="1828738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 rotWithShape="1">
                <a:blip r:embed="rId18"/>
                <a:stretch>
                  <a:fillRect/>
                </a:stretch>
              </p:blipFill>
              <p:spPr>
                <a:xfrm>
                  <a:off x="9955718" y="5998803"/>
                  <a:ext cx="1079145" cy="1828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9" name="그룹 1028"/>
          <p:cNvGrpSpPr/>
          <p:nvPr/>
        </p:nvGrpSpPr>
        <p:grpSpPr>
          <a:xfrm>
            <a:off x="11201420" y="5749764"/>
            <a:ext cx="3250841" cy="3938528"/>
            <a:chOff x="11201420" y="5749764"/>
            <a:chExt cx="3250841" cy="39385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201420" y="6437451"/>
              <a:ext cx="3250841" cy="3250841"/>
              <a:chOff x="11201420" y="6437451"/>
              <a:chExt cx="3250841" cy="325084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1201420" y="6437451"/>
                <a:ext cx="3250841" cy="325084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1562823" y="7814241"/>
              <a:ext cx="2092184" cy="50205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1759179" y="8382424"/>
              <a:ext cx="2065784" cy="726496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1687510" y="5749764"/>
              <a:ext cx="2352357" cy="1876004"/>
              <a:chOff x="11687510" y="5749764"/>
              <a:chExt cx="2352357" cy="187600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1687510" y="5749764"/>
                <a:ext cx="2352357" cy="187600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775926" y="4159616"/>
            <a:ext cx="2171316" cy="520016"/>
            <a:chOff x="7775926" y="4159616"/>
            <a:chExt cx="2171316" cy="52001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775926" y="4159616"/>
              <a:ext cx="2171316" cy="520016"/>
              <a:chOff x="7775926" y="4159616"/>
              <a:chExt cx="2171316" cy="52001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7775926" y="4159616"/>
                <a:ext cx="2171316" cy="52001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103093" y="4150225"/>
              <a:ext cx="1519000" cy="52963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98089" y="4159616"/>
            <a:ext cx="2171316" cy="520016"/>
            <a:chOff x="11398089" y="4159616"/>
            <a:chExt cx="2171316" cy="52001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398089" y="4159616"/>
              <a:ext cx="2171316" cy="520016"/>
              <a:chOff x="11398089" y="4159616"/>
              <a:chExt cx="2171316" cy="52001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11398089" y="4159616"/>
                <a:ext cx="2171316" cy="520016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1544323" y="4150228"/>
              <a:ext cx="1849637" cy="52836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020251" y="4159616"/>
            <a:ext cx="2171316" cy="520016"/>
            <a:chOff x="15020251" y="4159616"/>
            <a:chExt cx="2171316" cy="52001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5020251" y="4159616"/>
              <a:ext cx="2171316" cy="52001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5071275" y="4150228"/>
            <a:ext cx="2087308" cy="52868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514311" y="4188188"/>
            <a:ext cx="408944" cy="490857"/>
            <a:chOff x="7514311" y="4188188"/>
            <a:chExt cx="408944" cy="49085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514311" y="4203434"/>
              <a:ext cx="408944" cy="408944"/>
              <a:chOff x="7514311" y="4203434"/>
              <a:chExt cx="408944" cy="40894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7514311" y="4203434"/>
                <a:ext cx="408944" cy="408944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7533924" y="4135596"/>
              <a:ext cx="469571" cy="56045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144277" y="4197295"/>
            <a:ext cx="408944" cy="484565"/>
            <a:chOff x="11144277" y="4197295"/>
            <a:chExt cx="408944" cy="48456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144277" y="4212542"/>
              <a:ext cx="408944" cy="408944"/>
              <a:chOff x="11144277" y="4212542"/>
              <a:chExt cx="408944" cy="40894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11144277" y="4212542"/>
                <a:ext cx="408944" cy="408944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11163884" y="4144703"/>
              <a:ext cx="454845" cy="55870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719342" y="4188581"/>
            <a:ext cx="408944" cy="484565"/>
            <a:chOff x="14719342" y="4188581"/>
            <a:chExt cx="408944" cy="48456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719342" y="4203826"/>
              <a:ext cx="408944" cy="408944"/>
              <a:chOff x="14719342" y="4203826"/>
              <a:chExt cx="408944" cy="40894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14719342" y="4203826"/>
                <a:ext cx="408944" cy="408944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4738932" y="4135989"/>
              <a:ext cx="456248" cy="562557"/>
            </a:xfrm>
            <a:prstGeom prst="rect">
              <a:avLst/>
            </a:prstGeom>
          </p:spPr>
        </p:pic>
      </p:grpSp>
      <p:grpSp>
        <p:nvGrpSpPr>
          <p:cNvPr id="1030" name="그룹 1029"/>
          <p:cNvGrpSpPr/>
          <p:nvPr/>
        </p:nvGrpSpPr>
        <p:grpSpPr>
          <a:xfrm>
            <a:off x="14224788" y="5749764"/>
            <a:ext cx="3278451" cy="3952903"/>
            <a:chOff x="14224789" y="5749764"/>
            <a:chExt cx="3278451" cy="395290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252400" y="6451826"/>
              <a:ext cx="3250841" cy="3250841"/>
              <a:chOff x="14252399" y="6451826"/>
              <a:chExt cx="3250841" cy="325084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>
                <a:off x="14252399" y="6451826"/>
                <a:ext cx="3250841" cy="325084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14224789" y="7828617"/>
              <a:ext cx="2647455" cy="50383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14642704" y="8423255"/>
              <a:ext cx="2469368" cy="726723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5061390" y="5749764"/>
              <a:ext cx="1563103" cy="1969264"/>
              <a:chOff x="15061391" y="5749764"/>
              <a:chExt cx="1563103" cy="196926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 rotWithShape="1">
              <a:blip r:embed="rId34"/>
              <a:stretch>
                <a:fillRect/>
              </a:stretch>
            </p:blipFill>
            <p:spPr>
              <a:xfrm>
                <a:off x="15061391" y="5749764"/>
                <a:ext cx="1563103" cy="196926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1029" grpId="1" animBg="1"/>
      <p:bldP spid="1030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59973" y="-296180"/>
            <a:ext cx="10925741" cy="10139796"/>
            <a:chOff x="7359973" y="-296180"/>
            <a:chExt cx="10925741" cy="10139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59973" y="-296180"/>
              <a:ext cx="10925741" cy="101397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9675" y="9290332"/>
            <a:ext cx="19285064" cy="2980952"/>
            <a:chOff x="-499675" y="9290332"/>
            <a:chExt cx="19285064" cy="29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99675" y="9290332"/>
              <a:ext cx="19285064" cy="29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506" y="376680"/>
            <a:ext cx="2185169" cy="706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6440" y="3995097"/>
            <a:ext cx="5124182" cy="2579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40926" y="4004618"/>
            <a:ext cx="10476190" cy="95238"/>
            <a:chOff x="2140926" y="4004618"/>
            <a:chExt cx="10476190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2140926" y="4004618"/>
              <a:ext cx="10476190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80389" y="6867657"/>
            <a:ext cx="3992970" cy="993193"/>
            <a:chOff x="13180389" y="6867657"/>
            <a:chExt cx="3992970" cy="9931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180389" y="6867657"/>
              <a:ext cx="3992970" cy="993193"/>
              <a:chOff x="13180389" y="6867657"/>
              <a:chExt cx="3992970" cy="99319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3180389" y="6867657"/>
                <a:ext cx="3992970" cy="99319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283740" y="7063768"/>
              <a:ext cx="3278380" cy="469750"/>
            </a:xfrm>
            <a:prstGeom prst="rect">
              <a:avLst/>
            </a:prstGeom>
          </p:spPr>
        </p:pic>
      </p:grpSp>
      <p:grpSp>
        <p:nvGrpSpPr>
          <p:cNvPr id="1014" name="그룹 1013"/>
          <p:cNvGrpSpPr/>
          <p:nvPr/>
        </p:nvGrpSpPr>
        <p:grpSpPr>
          <a:xfrm>
            <a:off x="13163820" y="2052034"/>
            <a:ext cx="4235333" cy="993193"/>
            <a:chOff x="13163819" y="2052034"/>
            <a:chExt cx="4235333" cy="9931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180388" y="2052034"/>
              <a:ext cx="4218763" cy="993193"/>
              <a:chOff x="13180389" y="2052034"/>
              <a:chExt cx="4218763" cy="99319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3180389" y="2052034"/>
                <a:ext cx="4218763" cy="99319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3163819" y="2260722"/>
              <a:ext cx="3975162" cy="4502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39078" y="0"/>
            <a:ext cx="756533" cy="352381"/>
            <a:chOff x="7739078" y="0"/>
            <a:chExt cx="756533" cy="35238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739078" y="0"/>
              <a:ext cx="756533" cy="352381"/>
              <a:chOff x="7739078" y="0"/>
              <a:chExt cx="756533" cy="35238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7739078" y="0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7657292" y="-65853"/>
              <a:ext cx="966313" cy="58021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30458" y="993506"/>
            <a:ext cx="3742569" cy="48784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20514" y="2368726"/>
            <a:ext cx="3938491" cy="1353003"/>
            <a:chOff x="1720514" y="2368726"/>
            <a:chExt cx="3938491" cy="135300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836767" y="2481462"/>
              <a:ext cx="3822237" cy="1240267"/>
              <a:chOff x="1836767" y="2481462"/>
              <a:chExt cx="3822237" cy="12402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836767" y="2481462"/>
                <a:ext cx="3822237" cy="124026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20514" y="2368726"/>
              <a:ext cx="3822237" cy="1240267"/>
              <a:chOff x="1720514" y="2368726"/>
              <a:chExt cx="3822237" cy="124026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720514" y="2368726"/>
                <a:ext cx="3822237" cy="1240267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822312" y="2661137"/>
            <a:ext cx="3553254" cy="7467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62838" y="2582677"/>
            <a:ext cx="474935" cy="918733"/>
            <a:chOff x="1462838" y="2582677"/>
            <a:chExt cx="474935" cy="9187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462838" y="2582677"/>
              <a:ext cx="474935" cy="91873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/>
      <p:bldP spid="10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59973" y="0"/>
            <a:ext cx="5604363" cy="9636039"/>
            <a:chOff x="7359973" y="0"/>
            <a:chExt cx="5604363" cy="96360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59973" y="0"/>
              <a:ext cx="5604363" cy="96360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9675" y="9290332"/>
            <a:ext cx="19026884" cy="1314435"/>
            <a:chOff x="-499675" y="9290332"/>
            <a:chExt cx="19026884" cy="13144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99675" y="9290332"/>
              <a:ext cx="19026884" cy="13144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506" y="376680"/>
            <a:ext cx="2185169" cy="706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40926" y="4004618"/>
            <a:ext cx="10476190" cy="95238"/>
            <a:chOff x="2140926" y="4004618"/>
            <a:chExt cx="10476190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2140926" y="4004618"/>
              <a:ext cx="10476190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9078" y="1582024"/>
            <a:ext cx="3992970" cy="993193"/>
            <a:chOff x="7739078" y="1582024"/>
            <a:chExt cx="3992970" cy="9931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39078" y="1582024"/>
              <a:ext cx="3992970" cy="993193"/>
              <a:chOff x="7739078" y="1582024"/>
              <a:chExt cx="3992970" cy="9931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7739078" y="1582024"/>
                <a:ext cx="3992970" cy="99319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842359" y="1778130"/>
              <a:ext cx="3911481" cy="4692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30458" y="993506"/>
            <a:ext cx="3742569" cy="4878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6439" y="3915135"/>
            <a:ext cx="5422726" cy="23477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20514" y="2368726"/>
            <a:ext cx="3938491" cy="1353003"/>
            <a:chOff x="1720514" y="2368726"/>
            <a:chExt cx="3938491" cy="135300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836767" y="2481462"/>
              <a:ext cx="3822237" cy="1240267"/>
              <a:chOff x="1836767" y="2481462"/>
              <a:chExt cx="3822237" cy="124026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836767" y="2481462"/>
                <a:ext cx="3822237" cy="124026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20514" y="2368726"/>
              <a:ext cx="3822237" cy="1240267"/>
              <a:chOff x="1720514" y="2368726"/>
              <a:chExt cx="3822237" cy="12402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720514" y="2368726"/>
                <a:ext cx="3822237" cy="124026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822311" y="2661139"/>
            <a:ext cx="3553253" cy="7423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69151" y="2438202"/>
            <a:ext cx="651248" cy="1063208"/>
            <a:chOff x="1469151" y="2438202"/>
            <a:chExt cx="651248" cy="10632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469151" y="2438202"/>
              <a:ext cx="651248" cy="106320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577391" y="6814761"/>
            <a:ext cx="3886516" cy="9874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39078" y="0"/>
            <a:ext cx="756533" cy="352381"/>
            <a:chOff x="7739078" y="0"/>
            <a:chExt cx="756533" cy="35238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39078" y="0"/>
              <a:ext cx="756533" cy="352381"/>
              <a:chOff x="7739078" y="0"/>
              <a:chExt cx="756533" cy="35238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7739078" y="0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7657292" y="-65853"/>
              <a:ext cx="966313" cy="5802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13867" y="0"/>
            <a:ext cx="5271848" cy="9290332"/>
            <a:chOff x="13013867" y="0"/>
            <a:chExt cx="5271848" cy="92903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3013867" y="0"/>
              <a:ext cx="5271848" cy="92903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314373" y="2368726"/>
            <a:ext cx="4545247" cy="993193"/>
            <a:chOff x="13314373" y="2368726"/>
            <a:chExt cx="4545247" cy="99319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314373" y="2368726"/>
              <a:ext cx="4545247" cy="993193"/>
              <a:chOff x="13314373" y="2368726"/>
              <a:chExt cx="4545247" cy="99319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3314373" y="2368726"/>
                <a:ext cx="4545247" cy="99319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3479930" y="2564826"/>
              <a:ext cx="3998342" cy="46921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142857" y="4646261"/>
            <a:ext cx="4258510" cy="993193"/>
            <a:chOff x="9142857" y="4646261"/>
            <a:chExt cx="4258510" cy="99319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142857" y="4646261"/>
              <a:ext cx="4218763" cy="993193"/>
              <a:chOff x="9142857" y="4646261"/>
              <a:chExt cx="4218763" cy="99319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9142857" y="4646261"/>
                <a:ext cx="4218763" cy="99319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9162471" y="4841928"/>
              <a:ext cx="4121773" cy="473716"/>
            </a:xfrm>
            <a:prstGeom prst="rect">
              <a:avLst/>
            </a:prstGeom>
          </p:spPr>
        </p:pic>
      </p:grpSp>
      <p:pic>
        <p:nvPicPr>
          <p:cNvPr id="43" name="Object 11">
            <a:extLst>
              <a:ext uri="{FF2B5EF4-FFF2-40B4-BE49-F238E27FC236}">
                <a16:creationId xmlns:a16="http://schemas.microsoft.com/office/drawing/2014/main" id="{55FF1ED9-3896-4516-8428-E533851714E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14" grpId="2" animBg="1"/>
      <p:bldP spid="101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59973" y="-547357"/>
            <a:ext cx="10925741" cy="10390973"/>
            <a:chOff x="7359973" y="-547357"/>
            <a:chExt cx="10925741" cy="10390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59973" y="-547357"/>
              <a:ext cx="10925741" cy="10390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9675" y="9290332"/>
            <a:ext cx="19285064" cy="2980952"/>
            <a:chOff x="-499675" y="9290332"/>
            <a:chExt cx="19285064" cy="29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99675" y="9290332"/>
              <a:ext cx="19285064" cy="29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506" y="376680"/>
            <a:ext cx="2185169" cy="706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40926" y="4004618"/>
            <a:ext cx="10476190" cy="95238"/>
            <a:chOff x="2140926" y="4004618"/>
            <a:chExt cx="10476190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2140926" y="4004618"/>
              <a:ext cx="10476190" cy="95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30458" y="993506"/>
            <a:ext cx="3742569" cy="4878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67369" y="4192994"/>
            <a:ext cx="5996898" cy="29153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0514" y="2368726"/>
            <a:ext cx="3938491" cy="1353003"/>
            <a:chOff x="1720514" y="2368726"/>
            <a:chExt cx="3938491" cy="135300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36767" y="2481462"/>
              <a:ext cx="3822237" cy="1240267"/>
              <a:chOff x="1836767" y="2481462"/>
              <a:chExt cx="3822237" cy="12402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836767" y="2481462"/>
                <a:ext cx="3822237" cy="12402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20514" y="2368726"/>
              <a:ext cx="3822237" cy="1240267"/>
              <a:chOff x="1720514" y="2368726"/>
              <a:chExt cx="3822237" cy="124026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720514" y="2368726"/>
                <a:ext cx="3822237" cy="1240267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822311" y="2661139"/>
            <a:ext cx="3553253" cy="7432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6796" y="2591199"/>
            <a:ext cx="616186" cy="891163"/>
            <a:chOff x="1426796" y="2591199"/>
            <a:chExt cx="616186" cy="8911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26796" y="2591199"/>
              <a:ext cx="616186" cy="89116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39078" y="0"/>
            <a:ext cx="756533" cy="352381"/>
            <a:chOff x="7739078" y="0"/>
            <a:chExt cx="756533" cy="352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39078" y="0"/>
              <a:ext cx="756533" cy="352381"/>
              <a:chOff x="7739078" y="0"/>
              <a:chExt cx="756533" cy="3523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7739078" y="0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7657292" y="-65853"/>
              <a:ext cx="966313" cy="5802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17488" y="4212459"/>
            <a:ext cx="3992970" cy="993193"/>
            <a:chOff x="13817488" y="4212459"/>
            <a:chExt cx="3992970" cy="99319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817488" y="4212459"/>
              <a:ext cx="3992970" cy="993193"/>
              <a:chOff x="13817488" y="4212459"/>
              <a:chExt cx="3992970" cy="9931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3817488" y="4212459"/>
                <a:ext cx="3992970" cy="99319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3920803" y="4408566"/>
              <a:ext cx="3584512" cy="4697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81640" y="3348799"/>
            <a:ext cx="4218763" cy="993193"/>
            <a:chOff x="8181640" y="3348799"/>
            <a:chExt cx="4218763" cy="99319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181640" y="3348799"/>
              <a:ext cx="4218763" cy="993193"/>
              <a:chOff x="8181640" y="3348799"/>
              <a:chExt cx="4218763" cy="99319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8181640" y="3348799"/>
                <a:ext cx="4218763" cy="99319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141140" y="3526804"/>
              <a:ext cx="3975162" cy="4502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68726" y="5895533"/>
            <a:ext cx="4545247" cy="993193"/>
            <a:chOff x="11268726" y="5895533"/>
            <a:chExt cx="4545247" cy="99319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268726" y="5895533"/>
              <a:ext cx="4545247" cy="993193"/>
              <a:chOff x="11268726" y="5895533"/>
              <a:chExt cx="4545247" cy="99319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1268726" y="5895533"/>
                <a:ext cx="4545247" cy="993193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1434284" y="6091637"/>
              <a:ext cx="4013836" cy="4697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" grpId="1" animBg="1"/>
      <p:bldP spid="1013" grpId="0" animBg="1"/>
      <p:bldP spid="1015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506" y="376680"/>
            <a:ext cx="2256413" cy="705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92107" y="1591385"/>
            <a:ext cx="9739339" cy="8298590"/>
            <a:chOff x="7792107" y="1591385"/>
            <a:chExt cx="9739339" cy="82985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92107" y="1591385"/>
              <a:ext cx="8840647" cy="2000498"/>
              <a:chOff x="7792107" y="1591385"/>
              <a:chExt cx="8840647" cy="200049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792107" y="1591385"/>
                <a:ext cx="8840647" cy="2000498"/>
                <a:chOff x="7792107" y="1591385"/>
                <a:chExt cx="8840647" cy="2000498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792107" y="1591385"/>
                  <a:ext cx="8840647" cy="2000498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4204" y="1868983"/>
                <a:ext cx="1848472" cy="179053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24126" y="2113402"/>
                <a:ext cx="2386226" cy="9674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684370" y="3643143"/>
              <a:ext cx="8840647" cy="2000498"/>
              <a:chOff x="8684370" y="3643143"/>
              <a:chExt cx="8840647" cy="200049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684370" y="3643143"/>
                <a:ext cx="8840647" cy="2000498"/>
                <a:chOff x="8684370" y="3643143"/>
                <a:chExt cx="8840647" cy="200049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684370" y="3643143"/>
                  <a:ext cx="8840647" cy="200049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04018" y="3920741"/>
                <a:ext cx="1927307" cy="179053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70507" y="4165164"/>
                <a:ext cx="1666815" cy="9674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690799" y="5759600"/>
              <a:ext cx="8840647" cy="2000498"/>
              <a:chOff x="8690799" y="5759600"/>
              <a:chExt cx="8840647" cy="200049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690799" y="5759600"/>
                <a:ext cx="8840647" cy="2000498"/>
                <a:chOff x="8690799" y="5759600"/>
                <a:chExt cx="8840647" cy="200049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690799" y="5759600"/>
                  <a:ext cx="8840647" cy="2000498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912419" y="6046722"/>
                <a:ext cx="1927964" cy="1790532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922818" y="6281616"/>
                <a:ext cx="2394797" cy="967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92107" y="7889478"/>
              <a:ext cx="8840647" cy="2000498"/>
              <a:chOff x="7792107" y="7889478"/>
              <a:chExt cx="8840647" cy="200049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792107" y="7889478"/>
                <a:ext cx="8840647" cy="2000498"/>
                <a:chOff x="7792107" y="7889478"/>
                <a:chExt cx="8840647" cy="200049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792107" y="7889478"/>
                  <a:ext cx="8840647" cy="2000498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75627" y="8188284"/>
                <a:ext cx="1937820" cy="17905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024097" y="8428650"/>
                <a:ext cx="2903356" cy="9634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912379" y="2966338"/>
            <a:ext cx="5643666" cy="5643666"/>
            <a:chOff x="1912379" y="2966338"/>
            <a:chExt cx="5643666" cy="564366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12379" y="2966338"/>
              <a:ext cx="5643666" cy="56436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0813" y="2702457"/>
            <a:ext cx="923132" cy="1183247"/>
            <a:chOff x="1450813" y="2702457"/>
            <a:chExt cx="923132" cy="11832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0813" y="2702457"/>
              <a:ext cx="923132" cy="11832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84612" y="8177246"/>
            <a:ext cx="1578923" cy="1900020"/>
            <a:chOff x="5784612" y="8177246"/>
            <a:chExt cx="1578923" cy="19000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84612" y="8177246"/>
              <a:ext cx="1578923" cy="19000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15185" y="1744058"/>
            <a:ext cx="1166446" cy="1195544"/>
            <a:chOff x="2115185" y="1744058"/>
            <a:chExt cx="1166446" cy="11955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5185" y="1744058"/>
              <a:ext cx="1166446" cy="1195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59973" y="0"/>
            <a:ext cx="10925741" cy="9290332"/>
            <a:chOff x="7359973" y="0"/>
            <a:chExt cx="10925741" cy="929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59973" y="0"/>
              <a:ext cx="10925741" cy="929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9675" y="9290332"/>
            <a:ext cx="19285064" cy="2980952"/>
            <a:chOff x="-499675" y="9290332"/>
            <a:chExt cx="19285064" cy="29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99675" y="9290332"/>
              <a:ext cx="19285064" cy="29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506" y="376680"/>
            <a:ext cx="2185169" cy="706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40926" y="4004618"/>
            <a:ext cx="10476190" cy="95238"/>
            <a:chOff x="2140926" y="4004618"/>
            <a:chExt cx="10476190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2140926" y="4004618"/>
              <a:ext cx="10476190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26359" y="5892607"/>
            <a:ext cx="3992970" cy="993193"/>
            <a:chOff x="10826359" y="5892607"/>
            <a:chExt cx="3992970" cy="9931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826359" y="5892607"/>
              <a:ext cx="3992970" cy="993193"/>
              <a:chOff x="10826359" y="5892607"/>
              <a:chExt cx="3992970" cy="9931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0826359" y="5892607"/>
                <a:ext cx="3992970" cy="99319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29645" y="6088711"/>
              <a:ext cx="3879425" cy="469215"/>
            </a:xfrm>
            <a:prstGeom prst="rect">
              <a:avLst/>
            </a:prstGeom>
          </p:spPr>
        </p:pic>
      </p:grpSp>
      <p:grpSp>
        <p:nvGrpSpPr>
          <p:cNvPr id="1015" name="그룹 1014"/>
          <p:cNvGrpSpPr/>
          <p:nvPr/>
        </p:nvGrpSpPr>
        <p:grpSpPr>
          <a:xfrm>
            <a:off x="10854955" y="562826"/>
            <a:ext cx="4242178" cy="992533"/>
            <a:chOff x="10854955" y="562826"/>
            <a:chExt cx="4242178" cy="9925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54955" y="562826"/>
              <a:ext cx="4215962" cy="992533"/>
              <a:chOff x="10854955" y="562826"/>
              <a:chExt cx="4215962" cy="99253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0854955" y="562826"/>
                <a:ext cx="4215962" cy="99253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959741" y="723620"/>
              <a:ext cx="4137392" cy="454022"/>
            </a:xfrm>
            <a:prstGeom prst="rect">
              <a:avLst/>
            </a:prstGeom>
          </p:spPr>
        </p:pic>
      </p:grpSp>
      <p:grpSp>
        <p:nvGrpSpPr>
          <p:cNvPr id="1016" name="그룹 1015"/>
          <p:cNvGrpSpPr/>
          <p:nvPr/>
        </p:nvGrpSpPr>
        <p:grpSpPr>
          <a:xfrm>
            <a:off x="13465290" y="1734703"/>
            <a:ext cx="4545246" cy="993193"/>
            <a:chOff x="13465290" y="1734703"/>
            <a:chExt cx="4545246" cy="9931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465290" y="1734703"/>
              <a:ext cx="4545247" cy="993193"/>
              <a:chOff x="13465291" y="1734703"/>
              <a:chExt cx="4545247" cy="9931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3465291" y="1734703"/>
                <a:ext cx="4545247" cy="99319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630883" y="1902311"/>
              <a:ext cx="4270816" cy="4697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30458" y="993506"/>
            <a:ext cx="3742569" cy="4878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356836" y="4433596"/>
            <a:ext cx="5896972" cy="291878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0514" y="2368726"/>
            <a:ext cx="3938491" cy="1353003"/>
            <a:chOff x="1720514" y="2368726"/>
            <a:chExt cx="3938491" cy="135300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836767" y="2481462"/>
              <a:ext cx="3822237" cy="1240267"/>
              <a:chOff x="1836767" y="2481462"/>
              <a:chExt cx="3822237" cy="124026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836767" y="2481462"/>
                <a:ext cx="3822237" cy="124026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20514" y="2368726"/>
              <a:ext cx="3822237" cy="1240267"/>
              <a:chOff x="1720514" y="2368726"/>
              <a:chExt cx="3822237" cy="124026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720514" y="2368726"/>
                <a:ext cx="3822237" cy="1240267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822311" y="2661139"/>
            <a:ext cx="3553253" cy="7432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537" y="2432270"/>
            <a:ext cx="616705" cy="1069140"/>
            <a:chOff x="1426537" y="2432270"/>
            <a:chExt cx="616705" cy="10691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426537" y="2432270"/>
              <a:ext cx="616705" cy="106914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739078" y="0"/>
            <a:ext cx="756533" cy="352381"/>
            <a:chOff x="7739078" y="0"/>
            <a:chExt cx="756533" cy="35238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739078" y="0"/>
              <a:ext cx="756533" cy="352381"/>
              <a:chOff x="7739078" y="0"/>
              <a:chExt cx="756533" cy="35238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7739078" y="0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7657292" y="-65853"/>
              <a:ext cx="966313" cy="5802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2" animBg="1"/>
      <p:bldP spid="1015" grpId="0" animBg="1"/>
      <p:bldP spid="101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9675" y="8209524"/>
            <a:ext cx="19285063" cy="2980952"/>
            <a:chOff x="-499675" y="8209524"/>
            <a:chExt cx="19285063" cy="29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9675" y="8209524"/>
              <a:ext cx="19285063" cy="2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4523" y="5051691"/>
            <a:ext cx="3537191" cy="2206464"/>
            <a:chOff x="3074523" y="5051691"/>
            <a:chExt cx="3537191" cy="22064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4523" y="5051691"/>
              <a:ext cx="3537191" cy="22064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2362" y="2503362"/>
            <a:ext cx="3537191" cy="2206464"/>
            <a:chOff x="1272362" y="2503362"/>
            <a:chExt cx="3537191" cy="22064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362" y="2503362"/>
              <a:ext cx="3537191" cy="2206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5515" y="753453"/>
            <a:ext cx="9272324" cy="6495815"/>
            <a:chOff x="8215515" y="753453"/>
            <a:chExt cx="9272324" cy="64958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5515" y="753453"/>
              <a:ext cx="9272324" cy="64958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1411" y="8786039"/>
            <a:ext cx="4226165" cy="462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9506" y="376680"/>
            <a:ext cx="1373810" cy="7131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15515" y="1277309"/>
            <a:ext cx="9272324" cy="5499126"/>
            <a:chOff x="8215515" y="1277309"/>
            <a:chExt cx="9272324" cy="54991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5515" y="1277309"/>
              <a:ext cx="9272324" cy="54991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77125" y="8845620"/>
            <a:ext cx="4268274" cy="10766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2362" y="8209524"/>
            <a:ext cx="756533" cy="352381"/>
            <a:chOff x="1272362" y="8209524"/>
            <a:chExt cx="756533" cy="35238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72362" y="8209524"/>
              <a:ext cx="756533" cy="352381"/>
              <a:chOff x="1272362" y="8209524"/>
              <a:chExt cx="756533" cy="35238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72362" y="8209524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0576" y="8143671"/>
              <a:ext cx="978377" cy="5802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0458" y="993506"/>
            <a:ext cx="1610201" cy="48702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2" name="ppt21p">
            <a:hlinkClick r:id="" action="ppaction://media"/>
            <a:extLst>
              <a:ext uri="{FF2B5EF4-FFF2-40B4-BE49-F238E27FC236}">
                <a16:creationId xmlns:a16="http://schemas.microsoft.com/office/drawing/2014/main" id="{EBBA6603-1468-4D46-B5A4-BA920771E8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35393" y="1277308"/>
            <a:ext cx="9252446" cy="5499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331" y="9672191"/>
            <a:ext cx="405251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4488" y="3494366"/>
            <a:ext cx="11835385" cy="47112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87561" y="3669460"/>
            <a:ext cx="11835385" cy="47112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2783" y="4389262"/>
            <a:ext cx="2506201" cy="2804558"/>
            <a:chOff x="1292783" y="4389262"/>
            <a:chExt cx="2506201" cy="280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40000">
              <a:off x="1292783" y="4389262"/>
              <a:ext cx="2506201" cy="280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4" y="9672191"/>
            <a:ext cx="613531" cy="3244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249342" y="879498"/>
            <a:ext cx="1451392" cy="365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506" y="376680"/>
            <a:ext cx="3619844" cy="7094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28723" y="1553887"/>
            <a:ext cx="4237654" cy="4237654"/>
            <a:chOff x="11228723" y="1553887"/>
            <a:chExt cx="4237654" cy="42376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28723" y="1553887"/>
              <a:ext cx="4237654" cy="4237654"/>
              <a:chOff x="11228723" y="1553887"/>
              <a:chExt cx="4237654" cy="423765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28723" y="1553887"/>
                <a:ext cx="4237654" cy="4237654"/>
                <a:chOff x="11228723" y="1553887"/>
                <a:chExt cx="4237654" cy="423765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11228723" y="1553887"/>
                  <a:ext cx="4237654" cy="4237654"/>
                  <a:chOff x="11228723" y="1553887"/>
                  <a:chExt cx="4237654" cy="4237654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202095" y="-472740"/>
                    <a:ext cx="8475307" cy="8475307"/>
                  </a:xfrm>
                  <a:prstGeom prst="rect">
                    <a:avLst/>
                  </a:prstGeom>
                </p:spPr>
              </p:pic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1228723" y="1553887"/>
                    <a:ext cx="4237654" cy="42376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242551" y="2127952"/>
                  <a:ext cx="209997" cy="209997"/>
                  <a:chOff x="13242551" y="2127952"/>
                  <a:chExt cx="209997" cy="209997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3242551" y="2127952"/>
                    <a:ext cx="209997" cy="2099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0" name="그룹 1010"/>
              <p:cNvGrpSpPr/>
              <p:nvPr/>
            </p:nvGrpSpPr>
            <p:grpSpPr>
              <a:xfrm>
                <a:off x="11754571" y="2454516"/>
                <a:ext cx="3185968" cy="761854"/>
                <a:chOff x="11754571" y="2454516"/>
                <a:chExt cx="3185968" cy="76185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716477" y="2825597"/>
                  <a:ext cx="2132271" cy="407481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059048" y="2409665"/>
                  <a:ext cx="1837150" cy="5062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2399876" y="3207713"/>
              <a:ext cx="1895347" cy="2259236"/>
              <a:chOff x="12399876" y="3207713"/>
              <a:chExt cx="1895347" cy="225923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99876" y="3207713"/>
                <a:ext cx="1895347" cy="225923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7374035" y="1553887"/>
            <a:ext cx="4237654" cy="4237654"/>
            <a:chOff x="7374035" y="1553887"/>
            <a:chExt cx="4237654" cy="423765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374035" y="1553887"/>
              <a:ext cx="4237654" cy="4237654"/>
              <a:chOff x="7374035" y="1553887"/>
              <a:chExt cx="4237654" cy="4237654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374035" y="1553887"/>
                <a:ext cx="4237654" cy="4237654"/>
                <a:chOff x="7374035" y="1553887"/>
                <a:chExt cx="4237654" cy="4237654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347407" y="-472740"/>
                  <a:ext cx="8475307" cy="8475307"/>
                </a:xfrm>
                <a:prstGeom prst="rect">
                  <a:avLst/>
                </a:prstGeom>
              </p:spPr>
            </p:pic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374035" y="1553887"/>
                  <a:ext cx="4237654" cy="4237654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9387863" y="2127952"/>
                <a:ext cx="209997" cy="209997"/>
                <a:chOff x="9387863" y="2127952"/>
                <a:chExt cx="209997" cy="20999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387863" y="2127952"/>
                  <a:ext cx="209997" cy="2099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7899895" y="2434644"/>
              <a:ext cx="3185968" cy="3032305"/>
              <a:chOff x="7899895" y="2434644"/>
              <a:chExt cx="3185968" cy="303230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7899895" y="2434644"/>
                <a:ext cx="3185968" cy="761851"/>
                <a:chOff x="7899895" y="2434644"/>
                <a:chExt cx="3185968" cy="761851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861801" y="2805721"/>
                  <a:ext cx="2132271" cy="407481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8204377" y="2389793"/>
                  <a:ext cx="1819509" cy="50442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8545188" y="3207713"/>
                <a:ext cx="1895347" cy="2259236"/>
                <a:chOff x="8545188" y="3207713"/>
                <a:chExt cx="1895347" cy="2259236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545188" y="3207713"/>
                  <a:ext cx="1895347" cy="225923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9" name="그룹 1019"/>
          <p:cNvGrpSpPr/>
          <p:nvPr/>
        </p:nvGrpSpPr>
        <p:grpSpPr>
          <a:xfrm>
            <a:off x="3440260" y="1553887"/>
            <a:ext cx="4237654" cy="4237654"/>
            <a:chOff x="3440260" y="1553887"/>
            <a:chExt cx="4237654" cy="423765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440260" y="1553887"/>
              <a:ext cx="4237654" cy="4237654"/>
              <a:chOff x="3440260" y="1553887"/>
              <a:chExt cx="4237654" cy="4237654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3440260" y="1553887"/>
                <a:ext cx="4237654" cy="4237654"/>
                <a:chOff x="3440260" y="1553887"/>
                <a:chExt cx="4237654" cy="4237654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13632" y="-472740"/>
                  <a:ext cx="8475307" cy="8475307"/>
                </a:xfrm>
                <a:prstGeom prst="rect">
                  <a:avLst/>
                </a:prstGeom>
              </p:spPr>
            </p:pic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440260" y="1553887"/>
                  <a:ext cx="4237654" cy="4237654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5454088" y="2127952"/>
                <a:ext cx="209997" cy="209997"/>
                <a:chOff x="5454088" y="2127952"/>
                <a:chExt cx="209997" cy="209997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5353659" y="2027523"/>
                  <a:ext cx="419994" cy="419994"/>
                </a:xfrm>
                <a:prstGeom prst="rect">
                  <a:avLst/>
                </a:prstGeom>
              </p:spPr>
            </p:pic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454088" y="2127952"/>
                  <a:ext cx="209997" cy="2099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966105" y="2454516"/>
              <a:ext cx="3185968" cy="3022148"/>
              <a:chOff x="3966105" y="2454516"/>
              <a:chExt cx="3185968" cy="302214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966105" y="2454516"/>
                <a:ext cx="3185968" cy="761854"/>
                <a:chOff x="3966105" y="2454516"/>
                <a:chExt cx="3185968" cy="761854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3928010" y="2825597"/>
                  <a:ext cx="2007957" cy="406719"/>
                </a:xfrm>
                <a:prstGeom prst="rect">
                  <a:avLst/>
                </a:prstGeom>
              </p:spPr>
            </p:pic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270571" y="2409665"/>
                  <a:ext cx="1837150" cy="50322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4608239" y="3217429"/>
                <a:ext cx="1895347" cy="2259236"/>
                <a:chOff x="4608239" y="3217429"/>
                <a:chExt cx="1895347" cy="2259236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4608239" y="3217429"/>
                  <a:ext cx="1895347" cy="225923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6" name="그룹 1026"/>
          <p:cNvGrpSpPr/>
          <p:nvPr/>
        </p:nvGrpSpPr>
        <p:grpSpPr>
          <a:xfrm>
            <a:off x="3440260" y="5344805"/>
            <a:ext cx="4237654" cy="4237654"/>
            <a:chOff x="3440260" y="5344805"/>
            <a:chExt cx="4237654" cy="4237654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440260" y="5344805"/>
              <a:ext cx="4237654" cy="4237654"/>
              <a:chOff x="3440260" y="5344805"/>
              <a:chExt cx="4237654" cy="4237654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3440260" y="5344805"/>
                <a:ext cx="4237654" cy="4237654"/>
                <a:chOff x="3440260" y="5344805"/>
                <a:chExt cx="4237654" cy="4237654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3440260" y="5344805"/>
                  <a:ext cx="4237654" cy="4237654"/>
                  <a:chOff x="3440260" y="5344805"/>
                  <a:chExt cx="4237654" cy="4237654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413632" y="3318177"/>
                    <a:ext cx="8475307" cy="8475307"/>
                  </a:xfrm>
                  <a:prstGeom prst="rect">
                    <a:avLst/>
                  </a:prstGeom>
                </p:spPr>
              </p:pic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3440260" y="5344805"/>
                    <a:ext cx="4237654" cy="42376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5454088" y="6097284"/>
                  <a:ext cx="209997" cy="209997"/>
                  <a:chOff x="5454088" y="6097284"/>
                  <a:chExt cx="209997" cy="209997"/>
                </a:xfrm>
              </p:grpSpPr>
              <p:pic>
                <p:nvPicPr>
                  <p:cNvPr id="86" name="Object 85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5353659" y="5996854"/>
                    <a:ext cx="419994" cy="419994"/>
                  </a:xfrm>
                  <a:prstGeom prst="rect">
                    <a:avLst/>
                  </a:prstGeom>
                </p:spPr>
              </p:pic>
              <p:pic>
                <p:nvPicPr>
                  <p:cNvPr id="87" name="Object 8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5454088" y="6097284"/>
                    <a:ext cx="209997" cy="2099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3966105" y="6425949"/>
                <a:ext cx="3185968" cy="804977"/>
                <a:chOff x="3966105" y="6425949"/>
                <a:chExt cx="3185968" cy="804977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928010" y="6797026"/>
                  <a:ext cx="2196524" cy="406719"/>
                </a:xfrm>
                <a:prstGeom prst="rect">
                  <a:avLst/>
                </a:prstGeom>
              </p:spPr>
            </p:pic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4270568" y="6381098"/>
                  <a:ext cx="1837150" cy="5032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4611413" y="7217403"/>
              <a:ext cx="1895347" cy="2259236"/>
              <a:chOff x="4611413" y="7217403"/>
              <a:chExt cx="1895347" cy="2259236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611413" y="7217403"/>
                <a:ext cx="1895347" cy="2259236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7374035" y="5344805"/>
            <a:ext cx="4237654" cy="4237654"/>
            <a:chOff x="7374035" y="5344805"/>
            <a:chExt cx="4237654" cy="4237654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7374035" y="5344805"/>
              <a:ext cx="4237654" cy="4237654"/>
              <a:chOff x="7374035" y="5344805"/>
              <a:chExt cx="4237654" cy="4237654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7374035" y="5344805"/>
                <a:ext cx="4237654" cy="4237654"/>
                <a:chOff x="7374035" y="5344805"/>
                <a:chExt cx="4237654" cy="4237654"/>
              </a:xfrm>
            </p:grpSpPr>
            <p:grpSp>
              <p:nvGrpSpPr>
                <p:cNvPr id="1036" name="그룹 1036"/>
                <p:cNvGrpSpPr/>
                <p:nvPr/>
              </p:nvGrpSpPr>
              <p:grpSpPr>
                <a:xfrm>
                  <a:off x="7374035" y="5344805"/>
                  <a:ext cx="4237654" cy="4237654"/>
                  <a:chOff x="7374035" y="5344805"/>
                  <a:chExt cx="4237654" cy="4237654"/>
                </a:xfrm>
              </p:grpSpPr>
              <p:pic>
                <p:nvPicPr>
                  <p:cNvPr id="103" name="Object 10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5347407" y="3318177"/>
                    <a:ext cx="8475307" cy="8475307"/>
                  </a:xfrm>
                  <a:prstGeom prst="rect">
                    <a:avLst/>
                  </a:prstGeom>
                </p:spPr>
              </p:pic>
              <p:pic>
                <p:nvPicPr>
                  <p:cNvPr id="104" name="Object 103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7374035" y="5344805"/>
                    <a:ext cx="4237654" cy="42376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7" name="그룹 1037"/>
                <p:cNvGrpSpPr/>
                <p:nvPr/>
              </p:nvGrpSpPr>
              <p:grpSpPr>
                <a:xfrm>
                  <a:off x="9387863" y="6097284"/>
                  <a:ext cx="209997" cy="209997"/>
                  <a:chOff x="9387863" y="6097284"/>
                  <a:chExt cx="209997" cy="209997"/>
                </a:xfrm>
              </p:grpSpPr>
              <p:pic>
                <p:nvPicPr>
                  <p:cNvPr id="107" name="Object 10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9387863" y="6097284"/>
                    <a:ext cx="209997" cy="2099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8" name="그룹 1038"/>
              <p:cNvGrpSpPr/>
              <p:nvPr/>
            </p:nvGrpSpPr>
            <p:grpSpPr>
              <a:xfrm>
                <a:off x="7899895" y="6406073"/>
                <a:ext cx="3185968" cy="804977"/>
                <a:chOff x="7899895" y="6406073"/>
                <a:chExt cx="3185968" cy="804977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861801" y="6777150"/>
                  <a:ext cx="2621782" cy="407481"/>
                </a:xfrm>
                <a:prstGeom prst="rect">
                  <a:avLst/>
                </a:prstGeom>
              </p:spPr>
            </p:pic>
            <p:pic>
              <p:nvPicPr>
                <p:cNvPr id="112" name="Object 111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8204377" y="6361222"/>
                  <a:ext cx="1837150" cy="5032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8465204" y="7022779"/>
              <a:ext cx="2051521" cy="2445394"/>
              <a:chOff x="8465204" y="7022779"/>
              <a:chExt cx="2051521" cy="2445394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8465204" y="7022779"/>
                <a:ext cx="2051521" cy="2445394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1228723" y="5344805"/>
            <a:ext cx="4237654" cy="4237654"/>
            <a:chOff x="11228723" y="5344805"/>
            <a:chExt cx="4237654" cy="4237654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1228723" y="5344805"/>
              <a:ext cx="4237654" cy="4237654"/>
              <a:chOff x="11228723" y="5344805"/>
              <a:chExt cx="4237654" cy="4237654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1228723" y="5344805"/>
                <a:ext cx="4237654" cy="4237654"/>
                <a:chOff x="11228723" y="5344805"/>
                <a:chExt cx="4237654" cy="4237654"/>
              </a:xfrm>
            </p:grpSpPr>
            <p:grpSp>
              <p:nvGrpSpPr>
                <p:cNvPr id="1043" name="그룹 1043"/>
                <p:cNvGrpSpPr/>
                <p:nvPr/>
              </p:nvGrpSpPr>
              <p:grpSpPr>
                <a:xfrm>
                  <a:off x="11228723" y="5344805"/>
                  <a:ext cx="4237654" cy="4237654"/>
                  <a:chOff x="11228723" y="5344805"/>
                  <a:chExt cx="4237654" cy="4237654"/>
                </a:xfrm>
              </p:grpSpPr>
              <p:pic>
                <p:nvPicPr>
                  <p:cNvPr id="123" name="Object 1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202095" y="3318177"/>
                    <a:ext cx="8475307" cy="8475307"/>
                  </a:xfrm>
                  <a:prstGeom prst="rect">
                    <a:avLst/>
                  </a:prstGeom>
                </p:spPr>
              </p:pic>
              <p:pic>
                <p:nvPicPr>
                  <p:cNvPr id="124" name="Object 123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>
                    <a:off x="11228723" y="5344805"/>
                    <a:ext cx="4237654" cy="42376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4" name="그룹 1044"/>
                <p:cNvGrpSpPr/>
                <p:nvPr/>
              </p:nvGrpSpPr>
              <p:grpSpPr>
                <a:xfrm>
                  <a:off x="13242551" y="5918870"/>
                  <a:ext cx="209997" cy="209997"/>
                  <a:chOff x="13242551" y="5918870"/>
                  <a:chExt cx="209997" cy="209997"/>
                </a:xfrm>
              </p:grpSpPr>
              <p:pic>
                <p:nvPicPr>
                  <p:cNvPr id="127" name="Object 12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3242551" y="5918870"/>
                    <a:ext cx="209997" cy="2099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5" name="그룹 1045"/>
              <p:cNvGrpSpPr/>
              <p:nvPr/>
            </p:nvGrpSpPr>
            <p:grpSpPr>
              <a:xfrm>
                <a:off x="11754571" y="6245435"/>
                <a:ext cx="3185968" cy="761851"/>
                <a:chOff x="11754571" y="6245435"/>
                <a:chExt cx="3185968" cy="761851"/>
              </a:xfrm>
            </p:grpSpPr>
            <p:pic>
              <p:nvPicPr>
                <p:cNvPr id="131" name="Object 13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1716477" y="6616512"/>
                  <a:ext cx="2196524" cy="406719"/>
                </a:xfrm>
                <a:prstGeom prst="rect">
                  <a:avLst/>
                </a:prstGeom>
              </p:spPr>
            </p:pic>
            <p:pic>
              <p:nvPicPr>
                <p:cNvPr id="132" name="Object 131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2059053" y="6200583"/>
                  <a:ext cx="1813529" cy="5032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6" name="그룹 1046"/>
            <p:cNvGrpSpPr/>
            <p:nvPr/>
          </p:nvGrpSpPr>
          <p:grpSpPr>
            <a:xfrm>
              <a:off x="12237434" y="6841730"/>
              <a:ext cx="2138834" cy="2549470"/>
              <a:chOff x="12237434" y="6841730"/>
              <a:chExt cx="2138834" cy="2549470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2237434" y="6841730"/>
                <a:ext cx="2138834" cy="2549470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4792084" y="7157906"/>
            <a:ext cx="486964" cy="410511"/>
            <a:chOff x="4792084" y="7157906"/>
            <a:chExt cx="486964" cy="410511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440000">
              <a:off x="4792084" y="7157906"/>
              <a:ext cx="486964" cy="410511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5690437" y="6698886"/>
            <a:ext cx="2218511" cy="3285678"/>
            <a:chOff x="15690437" y="6698886"/>
            <a:chExt cx="2218511" cy="3285678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690437" y="6698886"/>
              <a:ext cx="2218511" cy="3285678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6799693" y="5420158"/>
            <a:ext cx="956560" cy="956560"/>
            <a:chOff x="16799693" y="5420158"/>
            <a:chExt cx="956560" cy="95656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799693" y="5420158"/>
              <a:ext cx="956560" cy="956560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6223169" y="2177921"/>
            <a:ext cx="1151244" cy="1356400"/>
            <a:chOff x="16223169" y="2177921"/>
            <a:chExt cx="1151244" cy="1356400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620000">
              <a:off x="16223169" y="2177921"/>
              <a:ext cx="1151244" cy="1356400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4903030" y="1672225"/>
            <a:ext cx="2664591" cy="747989"/>
            <a:chOff x="14903030" y="1672225"/>
            <a:chExt cx="2664591" cy="747989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740000">
              <a:off x="14903030" y="1672225"/>
              <a:ext cx="2664591" cy="747989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943144" y="8495319"/>
            <a:ext cx="3660916" cy="1387701"/>
            <a:chOff x="943144" y="8495319"/>
            <a:chExt cx="3660916" cy="1387701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43144" y="8495319"/>
              <a:ext cx="3660916" cy="1387701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31315" y="1440857"/>
            <a:ext cx="2132649" cy="2058125"/>
            <a:chOff x="1031315" y="1440857"/>
            <a:chExt cx="2132649" cy="205812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31315" y="1440857"/>
              <a:ext cx="2132649" cy="2058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E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04" y="115763"/>
            <a:ext cx="1674170" cy="498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78764" y="689741"/>
            <a:ext cx="18857143" cy="56504"/>
            <a:chOff x="-478764" y="689741"/>
            <a:chExt cx="18857143" cy="565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8764" y="689741"/>
              <a:ext cx="18857143" cy="565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44602" y="3736372"/>
            <a:ext cx="12866457" cy="57453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5865" y="3323348"/>
            <a:ext cx="9233985" cy="2551662"/>
            <a:chOff x="4525865" y="3323348"/>
            <a:chExt cx="9233985" cy="25516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201" y="2125265"/>
              <a:ext cx="18467969" cy="510332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5865" y="3323348"/>
              <a:ext cx="9233985" cy="25516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6132" y="2593287"/>
            <a:ext cx="18506133" cy="114517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5665" y="602628"/>
            <a:ext cx="17444191" cy="12313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36393" y="4219570"/>
            <a:ext cx="592014" cy="653833"/>
            <a:chOff x="2336393" y="4219570"/>
            <a:chExt cx="592014" cy="6538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6393" y="4219570"/>
              <a:ext cx="592014" cy="6538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7593" y="2124332"/>
            <a:ext cx="336264" cy="336264"/>
            <a:chOff x="12087593" y="2124332"/>
            <a:chExt cx="336264" cy="3362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7593" y="2124332"/>
              <a:ext cx="336264" cy="336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2293" y="3516856"/>
            <a:ext cx="592014" cy="653833"/>
            <a:chOff x="14282293" y="3516856"/>
            <a:chExt cx="592014" cy="653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2293" y="3516856"/>
              <a:ext cx="592014" cy="653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6777" y="3212789"/>
            <a:ext cx="336264" cy="336264"/>
            <a:chOff x="3856777" y="3212789"/>
            <a:chExt cx="336264" cy="3362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6777" y="3212789"/>
              <a:ext cx="336264" cy="336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56777" y="4393741"/>
            <a:ext cx="336264" cy="336264"/>
            <a:chOff x="15056777" y="4393741"/>
            <a:chExt cx="336264" cy="3362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56777" y="4393741"/>
              <a:ext cx="336264" cy="3362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78764" y="8839264"/>
            <a:ext cx="18857143" cy="56504"/>
            <a:chOff x="-478764" y="8839264"/>
            <a:chExt cx="18857143" cy="565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cstate="print"/>
            <a:stretch>
              <a:fillRect/>
            </a:stretch>
          </p:blipFill>
          <p:spPr>
            <a:xfrm>
              <a:off x="-478764" y="8839264"/>
              <a:ext cx="18857143" cy="56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6" y="376680"/>
            <a:ext cx="1760895" cy="7094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57757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615" y="1621062"/>
            <a:ext cx="9625625" cy="1258089"/>
            <a:chOff x="4771615" y="1621062"/>
            <a:chExt cx="9625625" cy="12580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506994" y="1283377"/>
              <a:ext cx="10511023" cy="233593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433930" y="1359567"/>
              <a:ext cx="10511023" cy="2335939"/>
            </a:xfrm>
            <a:prstGeom prst="rect">
              <a:avLst/>
            </a:prstGeom>
          </p:spPr>
        </p:pic>
      </p:grpSp>
      <p:grpSp>
        <p:nvGrpSpPr>
          <p:cNvPr id="1010" name="그룹 1009"/>
          <p:cNvGrpSpPr/>
          <p:nvPr/>
        </p:nvGrpSpPr>
        <p:grpSpPr>
          <a:xfrm>
            <a:off x="1603482" y="3521407"/>
            <a:ext cx="4841207" cy="3816405"/>
            <a:chOff x="1603482" y="3521407"/>
            <a:chExt cx="4841207" cy="38164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03482" y="3521407"/>
              <a:ext cx="4841207" cy="3816405"/>
              <a:chOff x="1603482" y="3521407"/>
              <a:chExt cx="4841207" cy="381640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603482" y="3521407"/>
                <a:ext cx="4841207" cy="381640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892063" y="3918748"/>
              <a:ext cx="4120146" cy="2439777"/>
            </a:xfrm>
            <a:prstGeom prst="rect">
              <a:avLst/>
            </a:prstGeom>
          </p:spPr>
        </p:pic>
      </p:grpSp>
      <p:grpSp>
        <p:nvGrpSpPr>
          <p:cNvPr id="1011" name="그룹 1010"/>
          <p:cNvGrpSpPr/>
          <p:nvPr/>
        </p:nvGrpSpPr>
        <p:grpSpPr>
          <a:xfrm>
            <a:off x="7084664" y="5333939"/>
            <a:ext cx="5465600" cy="4144208"/>
            <a:chOff x="7084664" y="5333939"/>
            <a:chExt cx="5465600" cy="41442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43092" y="5333939"/>
              <a:ext cx="5257035" cy="4144208"/>
              <a:chOff x="7143092" y="5333939"/>
              <a:chExt cx="5257035" cy="41442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7143092" y="5333939"/>
                <a:ext cx="5257035" cy="414420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084664" y="6145867"/>
              <a:ext cx="5465600" cy="2003571"/>
            </a:xfrm>
            <a:prstGeom prst="rect">
              <a:avLst/>
            </a:prstGeom>
          </p:spPr>
        </p:pic>
      </p:grpSp>
      <p:grpSp>
        <p:nvGrpSpPr>
          <p:cNvPr id="1012" name="그룹 1011"/>
          <p:cNvGrpSpPr/>
          <p:nvPr/>
        </p:nvGrpSpPr>
        <p:grpSpPr>
          <a:xfrm>
            <a:off x="12893688" y="3521407"/>
            <a:ext cx="5003600" cy="3944422"/>
            <a:chOff x="12893688" y="3521407"/>
            <a:chExt cx="5003600" cy="39444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893688" y="3521407"/>
              <a:ext cx="5003601" cy="3944422"/>
              <a:chOff x="12893688" y="3521407"/>
              <a:chExt cx="5003601" cy="394442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2893688" y="3521407"/>
                <a:ext cx="5003601" cy="394442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043831" y="4568739"/>
              <a:ext cx="4715692" cy="14393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5400" y="2933700"/>
            <a:ext cx="1386655" cy="1323315"/>
            <a:chOff x="1272362" y="2879152"/>
            <a:chExt cx="1386655" cy="13233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272362" y="2879152"/>
              <a:ext cx="1386655" cy="13233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94858" y="4767952"/>
            <a:ext cx="1386655" cy="1323315"/>
            <a:chOff x="6794858" y="4767952"/>
            <a:chExt cx="1386655" cy="13233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794858" y="4767952"/>
              <a:ext cx="1386655" cy="132331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" grpId="0" animBg="1"/>
      <p:bldP spid="1011" grpId="1" animBg="1"/>
      <p:bldP spid="1012" grpId="2" animBg="1"/>
      <p:bldP spid="1008" grpId="3" animBg="1"/>
      <p:bldP spid="1009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506" y="376680"/>
            <a:ext cx="1760895" cy="709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573" y="9844924"/>
            <a:ext cx="18571428" cy="95238"/>
            <a:chOff x="914573" y="9844924"/>
            <a:chExt cx="18571428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4573" y="9844924"/>
              <a:ext cx="18571428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57757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grpSp>
        <p:nvGrpSpPr>
          <p:cNvPr id="1017" name="그룹 1016"/>
          <p:cNvGrpSpPr/>
          <p:nvPr/>
        </p:nvGrpSpPr>
        <p:grpSpPr>
          <a:xfrm>
            <a:off x="3359891" y="4192516"/>
            <a:ext cx="5023251" cy="5639319"/>
            <a:chOff x="3359891" y="4192516"/>
            <a:chExt cx="5023251" cy="56393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15942" y="4192516"/>
              <a:ext cx="4567200" cy="4567200"/>
              <a:chOff x="3815942" y="4192516"/>
              <a:chExt cx="4567200" cy="456720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815942" y="4192516"/>
                <a:ext cx="4567200" cy="45672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59891" y="4408149"/>
              <a:ext cx="4682204" cy="4682204"/>
              <a:chOff x="3359891" y="4408149"/>
              <a:chExt cx="4682204" cy="468220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3359891" y="4408149"/>
                <a:ext cx="4682204" cy="468220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971766" y="4624577"/>
              <a:ext cx="3866027" cy="203984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652671" y="5457786"/>
              <a:ext cx="4527848" cy="43740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85355" y="2044787"/>
            <a:ext cx="826076" cy="826076"/>
            <a:chOff x="9085355" y="2044787"/>
            <a:chExt cx="826076" cy="8260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085355" y="2044787"/>
              <a:ext cx="826076" cy="8260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3647" y="6128437"/>
            <a:ext cx="3104177" cy="3588644"/>
            <a:chOff x="1163647" y="6128437"/>
            <a:chExt cx="3104177" cy="35886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63647" y="6128437"/>
              <a:ext cx="3104177" cy="3588644"/>
            </a:xfrm>
            <a:prstGeom prst="rect">
              <a:avLst/>
            </a:prstGeom>
          </p:spPr>
        </p:pic>
      </p:grpSp>
      <p:grpSp>
        <p:nvGrpSpPr>
          <p:cNvPr id="1018" name="그룹 1017"/>
          <p:cNvGrpSpPr/>
          <p:nvPr/>
        </p:nvGrpSpPr>
        <p:grpSpPr>
          <a:xfrm>
            <a:off x="11534912" y="1797030"/>
            <a:ext cx="6617488" cy="7690687"/>
            <a:chOff x="11534912" y="1797030"/>
            <a:chExt cx="6617488" cy="76906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534912" y="2397887"/>
              <a:ext cx="6081701" cy="6081701"/>
              <a:chOff x="11534912" y="2397887"/>
              <a:chExt cx="6081701" cy="608170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534912" y="2397887"/>
                <a:ext cx="6081701" cy="608170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867778" y="2678014"/>
              <a:ext cx="6081701" cy="6081701"/>
              <a:chOff x="11867778" y="2678014"/>
              <a:chExt cx="6081701" cy="608170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1867778" y="2678014"/>
                <a:ext cx="6081701" cy="608170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251280" y="3697960"/>
              <a:ext cx="3880831" cy="203984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2569662" y="4654121"/>
              <a:ext cx="5582739" cy="483359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768737" y="1797030"/>
              <a:ext cx="2599910" cy="2611119"/>
              <a:chOff x="12768737" y="1797030"/>
              <a:chExt cx="2599910" cy="261111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12768737" y="1797030"/>
                <a:ext cx="2599910" cy="2611119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918744" y="511917"/>
            <a:ext cx="1867046" cy="48783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34778" y="1133461"/>
            <a:ext cx="9591590" cy="29915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34912" y="7922759"/>
            <a:ext cx="1385562" cy="1368935"/>
            <a:chOff x="11534912" y="7922759"/>
            <a:chExt cx="1385562" cy="13689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19920000">
              <a:off x="11534912" y="7922759"/>
              <a:ext cx="1385562" cy="13689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22902" y="7016846"/>
            <a:ext cx="896234" cy="885479"/>
            <a:chOff x="11022902" y="7016846"/>
            <a:chExt cx="896234" cy="8854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19920000">
              <a:off x="11022902" y="7016846"/>
              <a:ext cx="896234" cy="885479"/>
            </a:xfrm>
            <a:prstGeom prst="rect">
              <a:avLst/>
            </a:prstGeom>
          </p:spPr>
        </p:pic>
      </p:grpSp>
      <p:grpSp>
        <p:nvGrpSpPr>
          <p:cNvPr id="1019" name="그룹 1018"/>
          <p:cNvGrpSpPr/>
          <p:nvPr/>
        </p:nvGrpSpPr>
        <p:grpSpPr>
          <a:xfrm>
            <a:off x="8336148" y="4991237"/>
            <a:ext cx="2986771" cy="1893577"/>
            <a:chOff x="8336148" y="4991237"/>
            <a:chExt cx="2986771" cy="18935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727733" y="5598749"/>
              <a:ext cx="2595186" cy="1286065"/>
              <a:chOff x="8727733" y="5598749"/>
              <a:chExt cx="2595186" cy="128606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 rot="20220000">
                <a:off x="8727733" y="5598749"/>
                <a:ext cx="2595186" cy="1286065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 rot="20640000">
              <a:off x="8336148" y="4991237"/>
              <a:ext cx="2919562" cy="59081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117600" y="4316330"/>
            <a:ext cx="2727686" cy="9971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224232" y="599308"/>
            <a:ext cx="4860892" cy="3645669"/>
            <a:chOff x="4224232" y="599308"/>
            <a:chExt cx="4860892" cy="36456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 rot="960000">
              <a:off x="4224232" y="599308"/>
              <a:ext cx="4860892" cy="36456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457623" y="3453604"/>
            <a:ext cx="1719339" cy="1001544"/>
            <a:chOff x="3457623" y="3453604"/>
            <a:chExt cx="1719339" cy="100154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 rot="8040000">
              <a:off x="3457623" y="3453604"/>
              <a:ext cx="1719339" cy="10015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" grpId="2" animBg="1"/>
      <p:bldP spid="1018" grpId="3" animBg="1"/>
      <p:bldP spid="1015" grpId="0" animBg="1"/>
      <p:bldP spid="10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506" y="376680"/>
            <a:ext cx="1760901" cy="7094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573" y="9844924"/>
            <a:ext cx="18571428" cy="95238"/>
            <a:chOff x="914573" y="9844924"/>
            <a:chExt cx="18571428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4573" y="9844924"/>
              <a:ext cx="18571428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577569" cy="324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22070" y="1967480"/>
            <a:ext cx="7389679" cy="38990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36210" y="1967480"/>
            <a:ext cx="7389679" cy="38990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156" y="1913238"/>
            <a:ext cx="2405329" cy="734067"/>
            <a:chOff x="10395156" y="1913238"/>
            <a:chExt cx="2405329" cy="734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395156" y="1941319"/>
              <a:ext cx="2405329" cy="705986"/>
              <a:chOff x="10395156" y="1941319"/>
              <a:chExt cx="2405329" cy="7059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0395156" y="1941319"/>
                <a:ext cx="2405329" cy="70598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443538" y="1762295"/>
              <a:ext cx="1996151" cy="106504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199965" y="2051074"/>
              <a:ext cx="304509" cy="325917"/>
              <a:chOff x="12199965" y="2051074"/>
              <a:chExt cx="304509" cy="325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2199965" y="2051074"/>
                <a:ext cx="304509" cy="32591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491070" y="4257143"/>
            <a:ext cx="1023410" cy="2044691"/>
            <a:chOff x="10491070" y="4257143"/>
            <a:chExt cx="1023410" cy="20446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491070" y="4257143"/>
              <a:ext cx="1023410" cy="20446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7541" y="5174243"/>
            <a:ext cx="6216271" cy="3447522"/>
            <a:chOff x="11397541" y="5174243"/>
            <a:chExt cx="6216271" cy="34475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345661" y="3506738"/>
              <a:ext cx="12432542" cy="689504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397541" y="5174243"/>
              <a:ext cx="6216271" cy="3447522"/>
            </a:xfrm>
            <a:prstGeom prst="rect">
              <a:avLst/>
            </a:prstGeom>
          </p:spPr>
        </p:pic>
      </p:grpSp>
      <p:grpSp>
        <p:nvGrpSpPr>
          <p:cNvPr id="1013" name="그룹 1012"/>
          <p:cNvGrpSpPr/>
          <p:nvPr/>
        </p:nvGrpSpPr>
        <p:grpSpPr>
          <a:xfrm>
            <a:off x="11897106" y="6386516"/>
            <a:ext cx="1142531" cy="1296640"/>
            <a:chOff x="11897107" y="6386516"/>
            <a:chExt cx="1142531" cy="12966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897107" y="6386516"/>
              <a:ext cx="1142531" cy="129664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2032929" y="6774576"/>
              <a:ext cx="941467" cy="5183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627865" y="5888865"/>
            <a:ext cx="1416598" cy="4181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1473986" y="7969453"/>
            <a:ext cx="5173725" cy="4746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15164" y="7788996"/>
            <a:ext cx="6198647" cy="102772"/>
            <a:chOff x="11415164" y="7788996"/>
            <a:chExt cx="6198647" cy="1027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1415164" y="7788996"/>
              <a:ext cx="6198647" cy="10277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4517" y="2854983"/>
            <a:ext cx="8890639" cy="6171429"/>
            <a:chOff x="1504517" y="2854983"/>
            <a:chExt cx="8890639" cy="6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504517" y="2854983"/>
              <a:ext cx="8890639" cy="617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3635358" y="6477013"/>
            <a:ext cx="2769774" cy="5935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44194" y="7138420"/>
            <a:ext cx="3292880" cy="142102"/>
            <a:chOff x="13544194" y="7138420"/>
            <a:chExt cx="3292880" cy="14210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3544194" y="7138420"/>
              <a:ext cx="3292880" cy="14210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2918746" y="511917"/>
            <a:ext cx="1696671" cy="487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09506" y="376680"/>
            <a:ext cx="1760895" cy="7094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284" y="9672191"/>
            <a:ext cx="57757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2" name="아리2">
            <a:hlinkClick r:id="" action="ppaction://media"/>
            <a:extLst>
              <a:ext uri="{FF2B5EF4-FFF2-40B4-BE49-F238E27FC236}">
                <a16:creationId xmlns:a16="http://schemas.microsoft.com/office/drawing/2014/main" id="{82A92E06-D335-4199-A3AB-634C38085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19400" y="1972631"/>
            <a:ext cx="13480196" cy="7576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507" y="376680"/>
            <a:ext cx="1229659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84" y="9672191"/>
            <a:ext cx="61028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2" name="ppt업로드용">
            <a:hlinkClick r:id="" action="ppaction://media"/>
            <a:extLst>
              <a:ext uri="{FF2B5EF4-FFF2-40B4-BE49-F238E27FC236}">
                <a16:creationId xmlns:a16="http://schemas.microsoft.com/office/drawing/2014/main" id="{717DDCB4-82A5-4565-81EF-836F9DF1B1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81200" y="1524543"/>
            <a:ext cx="15106684" cy="8497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03169" y="4482318"/>
            <a:ext cx="2238790" cy="2238790"/>
            <a:chOff x="8603169" y="4482318"/>
            <a:chExt cx="2238790" cy="22387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603169" y="4482318"/>
              <a:ext cx="2238790" cy="22387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75292" y="5176311"/>
            <a:ext cx="1611364" cy="4949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926310" y="5637006"/>
            <a:ext cx="1191443" cy="353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27305" y="1594857"/>
            <a:ext cx="1810135" cy="2701174"/>
            <a:chOff x="8827305" y="1594857"/>
            <a:chExt cx="1810135" cy="270117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27305" y="1594857"/>
              <a:ext cx="1810135" cy="2172827"/>
              <a:chOff x="8827305" y="1594857"/>
              <a:chExt cx="1810135" cy="217282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903027" y="2108999"/>
                <a:ext cx="1658685" cy="1658685"/>
                <a:chOff x="8903027" y="2108999"/>
                <a:chExt cx="1658685" cy="165868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8903027" y="2108999"/>
                  <a:ext cx="1658685" cy="1658685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8791765" y="1559318"/>
                <a:ext cx="1606017" cy="39567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34807" y="4003445"/>
              <a:ext cx="387654" cy="197520"/>
              <a:chOff x="9534807" y="4003445"/>
              <a:chExt cx="387654" cy="19752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9534807" y="4003445"/>
                <a:ext cx="387654" cy="1975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092021" y="2443885"/>
              <a:ext cx="1261087" cy="962439"/>
              <a:chOff x="9092021" y="2443885"/>
              <a:chExt cx="1261087" cy="9624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092021" y="2443885"/>
                <a:ext cx="1261087" cy="96243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011533" y="4482315"/>
            <a:ext cx="2253748" cy="2148914"/>
            <a:chOff x="6011533" y="4482315"/>
            <a:chExt cx="2253748" cy="21489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011533" y="4482315"/>
              <a:ext cx="2253748" cy="2148914"/>
              <a:chOff x="6011533" y="4482315"/>
              <a:chExt cx="2253748" cy="214891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011533" y="4482315"/>
                <a:ext cx="1810135" cy="2148914"/>
                <a:chOff x="6011533" y="4482315"/>
                <a:chExt cx="1810135" cy="2148914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6087256" y="4482315"/>
                  <a:ext cx="1658685" cy="1658685"/>
                  <a:chOff x="6087256" y="4482315"/>
                  <a:chExt cx="1658685" cy="1658685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 rotWithShape="1">
                  <a:blip r:embed="rId14"/>
                  <a:stretch>
                    <a:fillRect/>
                  </a:stretch>
                </p:blipFill>
                <p:spPr>
                  <a:xfrm>
                    <a:off x="6087256" y="4482315"/>
                    <a:ext cx="1658685" cy="16586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5975994" y="6258965"/>
                  <a:ext cx="1246185" cy="395198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877628" y="5213623"/>
                <a:ext cx="387654" cy="197520"/>
                <a:chOff x="7877628" y="5213623"/>
                <a:chExt cx="387654" cy="197520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 rot="10800000">
                  <a:off x="7877628" y="5213623"/>
                  <a:ext cx="387654" cy="197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6387032" y="4899155"/>
              <a:ext cx="1066722" cy="804042"/>
              <a:chOff x="6387032" y="4899155"/>
              <a:chExt cx="1066722" cy="80404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6387032" y="4899155"/>
                <a:ext cx="1066722" cy="80404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360210" y="6865127"/>
            <a:ext cx="1810135" cy="2565388"/>
            <a:chOff x="7360210" y="6865127"/>
            <a:chExt cx="1810135" cy="256538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265282" y="7844436"/>
              <a:ext cx="495353" cy="554358"/>
              <a:chOff x="8265282" y="7844436"/>
              <a:chExt cx="495353" cy="55435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8265282" y="7844436"/>
                <a:ext cx="495353" cy="55435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360210" y="6865127"/>
              <a:ext cx="1810135" cy="2565388"/>
              <a:chOff x="7360210" y="6865127"/>
              <a:chExt cx="1810135" cy="2565388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7360210" y="7278806"/>
                <a:ext cx="1810135" cy="2151709"/>
                <a:chOff x="7360210" y="7278806"/>
                <a:chExt cx="1810135" cy="2151709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7435939" y="7278806"/>
                  <a:ext cx="1658685" cy="1658685"/>
                  <a:chOff x="7435939" y="7278806"/>
                  <a:chExt cx="1658685" cy="1658685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 rotWithShape="1">
                  <a:blip r:embed="rId19"/>
                  <a:stretch>
                    <a:fillRect/>
                  </a:stretch>
                </p:blipFill>
                <p:spPr>
                  <a:xfrm>
                    <a:off x="7435939" y="7278806"/>
                    <a:ext cx="1658685" cy="16586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 rotWithShape="1">
                <a:blip r:embed="rId20"/>
                <a:stretch>
                  <a:fillRect/>
                </a:stretch>
              </p:blipFill>
              <p:spPr>
                <a:xfrm>
                  <a:off x="7324670" y="9058251"/>
                  <a:ext cx="1355113" cy="395435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8715093" y="6983871"/>
                <a:ext cx="387654" cy="197520"/>
                <a:chOff x="8715093" y="6983871"/>
                <a:chExt cx="387654" cy="197520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7080000">
                  <a:off x="8715093" y="6983871"/>
                  <a:ext cx="387654" cy="197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7641853" y="7616802"/>
              <a:ext cx="1246858" cy="938260"/>
              <a:chOff x="7641853" y="7616802"/>
              <a:chExt cx="1246858" cy="93826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7641853" y="7616802"/>
                <a:ext cx="1246858" cy="938260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0485524" y="6829573"/>
            <a:ext cx="1810135" cy="2565123"/>
            <a:chOff x="10485524" y="6829573"/>
            <a:chExt cx="1810135" cy="256512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624863" y="7810042"/>
              <a:ext cx="614614" cy="551781"/>
              <a:chOff x="10624863" y="7810042"/>
              <a:chExt cx="614614" cy="55178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0624863" y="7810042"/>
                <a:ext cx="614614" cy="551781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0485524" y="6829573"/>
              <a:ext cx="1810135" cy="2565123"/>
              <a:chOff x="10485524" y="6829573"/>
              <a:chExt cx="1810135" cy="2565123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0485524" y="7242987"/>
                <a:ext cx="1810135" cy="2151709"/>
                <a:chOff x="10485524" y="7242987"/>
                <a:chExt cx="1810135" cy="2151709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10561222" y="7242987"/>
                  <a:ext cx="1658685" cy="1658685"/>
                  <a:chOff x="10561222" y="7242987"/>
                  <a:chExt cx="1658685" cy="1658685"/>
                </a:xfrm>
              </p:grpSpPr>
              <p:pic>
                <p:nvPicPr>
                  <p:cNvPr id="75" name="Object 74"/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tretch>
                    <a:fillRect/>
                  </a:stretch>
                </p:blipFill>
                <p:spPr>
                  <a:xfrm>
                    <a:off x="10561222" y="7242987"/>
                    <a:ext cx="1658685" cy="16586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 rotWithShape="1">
                <a:blip r:embed="rId24"/>
                <a:stretch>
                  <a:fillRect/>
                </a:stretch>
              </p:blipFill>
              <p:spPr>
                <a:xfrm>
                  <a:off x="10449984" y="9022432"/>
                  <a:ext cx="1462381" cy="392829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0548854" y="6948052"/>
                <a:ext cx="387654" cy="197520"/>
                <a:chOff x="10548854" y="6948052"/>
                <a:chExt cx="387654" cy="197520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3600000">
                  <a:off x="10548854" y="6948052"/>
                  <a:ext cx="387654" cy="197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10848448" y="7536575"/>
              <a:ext cx="1099874" cy="1170078"/>
              <a:chOff x="10848448" y="7536575"/>
              <a:chExt cx="1099874" cy="1170078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10848448" y="7536575"/>
                <a:ext cx="1099874" cy="1170078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1239477" y="4482315"/>
            <a:ext cx="2273801" cy="2148914"/>
            <a:chOff x="11239477" y="4482315"/>
            <a:chExt cx="2273801" cy="214891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1239477" y="4482315"/>
              <a:ext cx="2273801" cy="2148914"/>
              <a:chOff x="11239477" y="4482315"/>
              <a:chExt cx="2273801" cy="2148914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11703143" y="4482315"/>
                <a:ext cx="1810135" cy="2148914"/>
                <a:chOff x="11703143" y="4482315"/>
                <a:chExt cx="1810135" cy="2148914"/>
              </a:xfrm>
            </p:grpSpPr>
            <p:grpSp>
              <p:nvGrpSpPr>
                <p:cNvPr id="1033" name="그룹 1033"/>
                <p:cNvGrpSpPr/>
                <p:nvPr/>
              </p:nvGrpSpPr>
              <p:grpSpPr>
                <a:xfrm>
                  <a:off x="11778841" y="4482315"/>
                  <a:ext cx="1658685" cy="1658685"/>
                  <a:chOff x="11778841" y="4482315"/>
                  <a:chExt cx="1658685" cy="1658685"/>
                </a:xfrm>
              </p:grpSpPr>
              <p:pic>
                <p:nvPicPr>
                  <p:cNvPr id="91" name="Object 90"/>
                  <p:cNvPicPr>
                    <a:picLocks noChangeAspect="1"/>
                  </p:cNvPicPr>
                  <p:nvPr/>
                </p:nvPicPr>
                <p:blipFill rotWithShape="1">
                  <a:blip r:embed="rId26"/>
                  <a:stretch>
                    <a:fillRect/>
                  </a:stretch>
                </p:blipFill>
                <p:spPr>
                  <a:xfrm>
                    <a:off x="11778841" y="4482315"/>
                    <a:ext cx="1658685" cy="16586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 rotWithShape="1">
                <a:blip r:embed="rId27"/>
                <a:stretch>
                  <a:fillRect/>
                </a:stretch>
              </p:blipFill>
              <p:spPr>
                <a:xfrm>
                  <a:off x="11667603" y="6258965"/>
                  <a:ext cx="1357008" cy="396383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1239477" y="5207515"/>
                <a:ext cx="387654" cy="197520"/>
                <a:chOff x="11239477" y="5207515"/>
                <a:chExt cx="387654" cy="197520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 rot="10800000">
                  <a:off x="11239477" y="5207515"/>
                  <a:ext cx="387654" cy="197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11998557" y="4890898"/>
              <a:ext cx="1280700" cy="934911"/>
              <a:chOff x="11998557" y="4890898"/>
              <a:chExt cx="1280700" cy="934911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11998557" y="4890898"/>
                <a:ext cx="1280700" cy="9349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그룹 1033"/>
          <p:cNvGrpSpPr/>
          <p:nvPr/>
        </p:nvGrpSpPr>
        <p:grpSpPr>
          <a:xfrm>
            <a:off x="13640808" y="4465964"/>
            <a:ext cx="4323936" cy="2459983"/>
            <a:chOff x="13640808" y="4465964"/>
            <a:chExt cx="4323936" cy="2459983"/>
          </a:xfrm>
        </p:grpSpPr>
        <p:grpSp>
          <p:nvGrpSpPr>
            <p:cNvPr id="1030" name="그룹 1029"/>
            <p:cNvGrpSpPr/>
            <p:nvPr/>
          </p:nvGrpSpPr>
          <p:grpSpPr>
            <a:xfrm>
              <a:off x="13640808" y="4465964"/>
              <a:ext cx="4323937" cy="2459983"/>
              <a:chOff x="13640807" y="4465964"/>
              <a:chExt cx="4323937" cy="2459983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3640807" y="5738357"/>
                <a:ext cx="1797288" cy="223337"/>
                <a:chOff x="13640807" y="5738357"/>
                <a:chExt cx="1797288" cy="223337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 rot="10800000">
                  <a:off x="13640807" y="5738357"/>
                  <a:ext cx="1797288" cy="223337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5504762" y="4465964"/>
                <a:ext cx="2459983" cy="2459983"/>
                <a:chOff x="15504762" y="4465964"/>
                <a:chExt cx="2459983" cy="2459983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5504762" y="4465964"/>
                  <a:ext cx="2459983" cy="2459983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7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6091699" y="5357040"/>
                <a:ext cx="1302060" cy="78775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6566621" y="4974725"/>
              <a:ext cx="336264" cy="336264"/>
              <a:chOff x="16566621" y="4974725"/>
              <a:chExt cx="336264" cy="33626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6566621" y="4974725"/>
                <a:ext cx="336264" cy="336264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2"/>
          <p:cNvGrpSpPr/>
          <p:nvPr/>
        </p:nvGrpSpPr>
        <p:grpSpPr>
          <a:xfrm>
            <a:off x="14010880" y="1367893"/>
            <a:ext cx="3953864" cy="2866882"/>
            <a:chOff x="14010880" y="1367893"/>
            <a:chExt cx="3953864" cy="2866882"/>
          </a:xfrm>
        </p:grpSpPr>
        <p:grpSp>
          <p:nvGrpSpPr>
            <p:cNvPr id="1029" name="그룹 1028"/>
            <p:cNvGrpSpPr/>
            <p:nvPr/>
          </p:nvGrpSpPr>
          <p:grpSpPr>
            <a:xfrm>
              <a:off x="14010880" y="1367893"/>
              <a:ext cx="3953864" cy="2866882"/>
              <a:chOff x="14010880" y="1367893"/>
              <a:chExt cx="3953864" cy="286688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4010880" y="4011438"/>
                <a:ext cx="1797288" cy="223337"/>
                <a:chOff x="14010880" y="4011438"/>
                <a:chExt cx="1797288" cy="22333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 rot="8100000">
                  <a:off x="14010880" y="4011438"/>
                  <a:ext cx="1797288" cy="223337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504762" y="1367893"/>
                <a:ext cx="2459983" cy="2459983"/>
                <a:chOff x="15504762" y="1367893"/>
                <a:chExt cx="2459983" cy="2459983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5504762" y="1367893"/>
                  <a:ext cx="2459983" cy="2459983"/>
                </a:xfrm>
                <a:prstGeom prst="rect">
                  <a:avLst/>
                </a:prstGeom>
              </p:spPr>
            </p:pic>
          </p:grpSp>
        </p:grpSp>
        <p:pic>
          <p:nvPicPr>
            <p:cNvPr id="79" name="Object 7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700401" y="2284982"/>
              <a:ext cx="2088917" cy="648256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16566621" y="1876654"/>
              <a:ext cx="336264" cy="336264"/>
              <a:chOff x="16566621" y="1876654"/>
              <a:chExt cx="336264" cy="33626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6566621" y="1876654"/>
                <a:ext cx="336264" cy="336264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1"/>
          <p:cNvGrpSpPr/>
          <p:nvPr/>
        </p:nvGrpSpPr>
        <p:grpSpPr>
          <a:xfrm>
            <a:off x="13855036" y="7648838"/>
            <a:ext cx="4109709" cy="2459984"/>
            <a:chOff x="13855035" y="7648838"/>
            <a:chExt cx="4109709" cy="2459984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3855035" y="7717327"/>
              <a:ext cx="1797288" cy="223337"/>
              <a:chOff x="13855035" y="7717327"/>
              <a:chExt cx="1797288" cy="223337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3140000">
                <a:off x="13855035" y="7717327"/>
                <a:ext cx="1797288" cy="223337"/>
              </a:xfrm>
              <a:prstGeom prst="rect">
                <a:avLst/>
              </a:prstGeom>
            </p:spPr>
          </p:pic>
        </p:grpSp>
        <p:grpSp>
          <p:nvGrpSpPr>
            <p:cNvPr id="1031" name="그룹 1030"/>
            <p:cNvGrpSpPr/>
            <p:nvPr/>
          </p:nvGrpSpPr>
          <p:grpSpPr>
            <a:xfrm>
              <a:off x="15504762" y="7648838"/>
              <a:ext cx="2459982" cy="2459983"/>
              <a:chOff x="15504762" y="7648838"/>
              <a:chExt cx="2459982" cy="2459983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5504762" y="7648838"/>
                <a:ext cx="2459983" cy="2459983"/>
                <a:chOff x="15504762" y="7648838"/>
                <a:chExt cx="2459983" cy="2459983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5504762" y="7648838"/>
                  <a:ext cx="2459983" cy="2459983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6106484" y="8503122"/>
                <a:ext cx="1252386" cy="776167"/>
              </a:xfrm>
              <a:prstGeom prst="rect">
                <a:avLst/>
              </a:prstGeom>
            </p:spPr>
          </p:pic>
          <p:grpSp>
            <p:nvGrpSpPr>
              <p:cNvPr id="1027" name="그룹 1027"/>
              <p:cNvGrpSpPr/>
              <p:nvPr/>
            </p:nvGrpSpPr>
            <p:grpSpPr>
              <a:xfrm>
                <a:off x="16566621" y="8091885"/>
                <a:ext cx="336264" cy="336264"/>
                <a:chOff x="16566621" y="8091885"/>
                <a:chExt cx="336264" cy="336264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6566621" y="8091885"/>
                  <a:ext cx="336264" cy="33626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993392" y="544276"/>
            <a:ext cx="1421823" cy="4875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6648" y="2652643"/>
            <a:ext cx="6171429" cy="6171429"/>
            <a:chOff x="1236648" y="2652643"/>
            <a:chExt cx="6171429" cy="61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36648" y="2652643"/>
              <a:ext cx="6171429" cy="6171429"/>
              <a:chOff x="1236648" y="2652643"/>
              <a:chExt cx="6171429" cy="61714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236648" y="2652643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251477" y="3071022"/>
              <a:ext cx="4621254" cy="225236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834287" y="4646520"/>
              <a:ext cx="1914286" cy="1914286"/>
              <a:chOff x="1834287" y="4646520"/>
              <a:chExt cx="1914286" cy="191428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834287" y="4646520"/>
                <a:ext cx="1914120" cy="1914120"/>
                <a:chOff x="1834287" y="4646520"/>
                <a:chExt cx="1914120" cy="191412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1834287" y="4646520"/>
                  <a:ext cx="1914120" cy="1914120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2173535" y="5800848"/>
                <a:ext cx="1603439" cy="109621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597867" y="6368307"/>
              <a:ext cx="2009524" cy="1950308"/>
              <a:chOff x="3597867" y="6368307"/>
              <a:chExt cx="2009524" cy="19503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597867" y="6368307"/>
                <a:ext cx="2001398" cy="1941357"/>
                <a:chOff x="3597867" y="6368307"/>
                <a:chExt cx="2001398" cy="1941357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 rotWithShape="1">
                <a:blip r:embed="rId18"/>
                <a:stretch>
                  <a:fillRect/>
                </a:stretch>
              </p:blipFill>
              <p:spPr>
                <a:xfrm>
                  <a:off x="3597867" y="6368307"/>
                  <a:ext cx="2001398" cy="1941357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21540000">
                <a:off x="3929100" y="7578837"/>
                <a:ext cx="1584324" cy="10515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152174" y="4590607"/>
              <a:ext cx="1806775" cy="2142857"/>
              <a:chOff x="5152174" y="4590607"/>
              <a:chExt cx="1806775" cy="2142857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5553677" y="4590607"/>
                <a:ext cx="1003769" cy="2141375"/>
                <a:chOff x="5553677" y="4590607"/>
                <a:chExt cx="1003769" cy="214137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 rotWithShape="1">
                <a:blip r:embed="rId20"/>
                <a:stretch>
                  <a:fillRect/>
                </a:stretch>
              </p:blipFill>
              <p:spPr>
                <a:xfrm>
                  <a:off x="5553677" y="4590607"/>
                  <a:ext cx="1003769" cy="214137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5025543" y="5990965"/>
                <a:ext cx="2160520" cy="823420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7"/>
          <p:cNvGrpSpPr/>
          <p:nvPr/>
        </p:nvGrpSpPr>
        <p:grpSpPr>
          <a:xfrm>
            <a:off x="8904762" y="2652643"/>
            <a:ext cx="6171429" cy="6171429"/>
            <a:chOff x="8904762" y="2652643"/>
            <a:chExt cx="6171429" cy="61714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904762" y="2652643"/>
              <a:ext cx="6171429" cy="6171429"/>
              <a:chOff x="8904762" y="2652643"/>
              <a:chExt cx="6171429" cy="617142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8904762" y="2652643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0167312" y="3020943"/>
              <a:ext cx="4130520" cy="298990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797156" y="5418465"/>
              <a:ext cx="1464993" cy="1158932"/>
              <a:chOff x="9797156" y="5418465"/>
              <a:chExt cx="1464993" cy="115893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9797156" y="5418465"/>
                <a:ext cx="1464993" cy="115893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336994" y="7155956"/>
              <a:ext cx="1057835" cy="1104062"/>
              <a:chOff x="10336994" y="7155956"/>
              <a:chExt cx="1057835" cy="110406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10336994" y="7155956"/>
                <a:ext cx="1057835" cy="110406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435400" y="5992126"/>
              <a:ext cx="1135988" cy="1163830"/>
              <a:chOff x="11435400" y="5992126"/>
              <a:chExt cx="1135988" cy="116383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>
                <a:off x="11435400" y="5992126"/>
                <a:ext cx="1135988" cy="116383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357156" y="7155956"/>
              <a:ext cx="1120136" cy="1147532"/>
              <a:chOff x="12357156" y="7155956"/>
              <a:chExt cx="1120136" cy="114753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12357156" y="7155956"/>
                <a:ext cx="1120136" cy="114753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917224" y="5579853"/>
              <a:ext cx="1115997" cy="1142341"/>
              <a:chOff x="12917224" y="5579853"/>
              <a:chExt cx="1115997" cy="114234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12917224" y="5579853"/>
                <a:ext cx="1115997" cy="114234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7663860" y="5412705"/>
            <a:ext cx="1123199" cy="445366"/>
            <a:chOff x="7663860" y="5412705"/>
            <a:chExt cx="1123199" cy="44536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7663860" y="5412705"/>
              <a:ext cx="1123199" cy="4453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4" animBg="1"/>
      <p:bldP spid="1033" grpId="3" animBg="1"/>
      <p:bldP spid="1032" grpId="5" animBg="1"/>
      <p:bldP spid="1007" grpId="0" animBg="1"/>
      <p:bldP spid="1028" grpId="2" animBg="1"/>
      <p:bldP spid="102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사용자 지정</PresentationFormat>
  <Paragraphs>0</Paragraphs>
  <Slides>24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jiwoo</dc:creator>
  <cp:lastModifiedBy>최지우</cp:lastModifiedBy>
  <cp:revision>8</cp:revision>
  <dcterms:created xsi:type="dcterms:W3CDTF">2022-04-06T11:11:50Z</dcterms:created>
  <dcterms:modified xsi:type="dcterms:W3CDTF">2022-04-07T00:50:05Z</dcterms:modified>
  <cp:version/>
</cp:coreProperties>
</file>